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ppt/tags/tag1.xml" ContentType="application/vnd.openxmlformats-officedocument.presentationml.tags+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8" r:id="rId2"/>
    <p:sldId id="277" r:id="rId3"/>
    <p:sldId id="282" r:id="rId4"/>
    <p:sldId id="281" r:id="rId5"/>
    <p:sldId id="280" r:id="rId6"/>
    <p:sldId id="279" r:id="rId7"/>
    <p:sldId id="283" r:id="rId8"/>
    <p:sldId id="262" r:id="rId9"/>
    <p:sldId id="301" r:id="rId10"/>
    <p:sldId id="259" r:id="rId11"/>
    <p:sldId id="299" r:id="rId12"/>
    <p:sldId id="300" r:id="rId13"/>
    <p:sldId id="286" r:id="rId14"/>
    <p:sldId id="287" r:id="rId15"/>
    <p:sldId id="289" r:id="rId16"/>
    <p:sldId id="306" r:id="rId17"/>
    <p:sldId id="290" r:id="rId18"/>
    <p:sldId id="284" r:id="rId19"/>
    <p:sldId id="291" r:id="rId20"/>
    <p:sldId id="303" r:id="rId21"/>
    <p:sldId id="294" r:id="rId22"/>
    <p:sldId id="293" r:id="rId23"/>
    <p:sldId id="295" r:id="rId24"/>
    <p:sldId id="304" r:id="rId25"/>
    <p:sldId id="305" r:id="rId26"/>
    <p:sldId id="296" r:id="rId27"/>
    <p:sldId id="297" r:id="rId28"/>
    <p:sldId id="298" r:id="rId29"/>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CC"/>
    <a:srgbClr val="FF6600"/>
    <a:srgbClr val="FF0066"/>
  </p:clrMru>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00" autoAdjust="0"/>
    <p:restoredTop sz="94660"/>
  </p:normalViewPr>
  <p:slideViewPr>
    <p:cSldViewPr snapToGrid="0">
      <p:cViewPr varScale="1">
        <p:scale>
          <a:sx n="109" d="100"/>
          <a:sy n="109" d="100"/>
        </p:scale>
        <p:origin x="-72" y="-138"/>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png>
</file>

<file path=ppt/media/image29.png>
</file>

<file path=ppt/media/image3.png>
</file>

<file path=ppt/media/image30.jpeg>
</file>

<file path=ppt/media/image31.png>
</file>

<file path=ppt/media/image32.jpeg>
</file>

<file path=ppt/media/image33.jpeg>
</file>

<file path=ppt/media/image34.png>
</file>

<file path=ppt/media/image35.jpeg>
</file>

<file path=ppt/media/image36.jpeg>
</file>

<file path=ppt/media/image37.jpeg>
</file>

<file path=ppt/media/image38.png>
</file>

<file path=ppt/media/image39.jpeg>
</file>

<file path=ppt/media/image4.jpeg>
</file>

<file path=ppt/media/image40.jpeg>
</file>

<file path=ppt/media/image41.png>
</file>

<file path=ppt/media/image42.jpeg>
</file>

<file path=ppt/media/image43.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092A9583-DEF1-40B6-ACEE-3F756651FCA0}" type="datetimeFigureOut">
              <a:rPr lang="zh-CN" altLang="en-US"/>
              <a:pPr>
                <a:defRPr/>
              </a:pPr>
              <a:t>2020/2/2</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0863B10-D654-4E55-A2B0-5989A11C70A2}" type="slidenum">
              <a:rPr lang="zh-CN" altLang="en-US"/>
              <a:pPr>
                <a:defRPr/>
              </a:pPr>
              <a:t>‹#›</a:t>
            </a:fld>
            <a:endParaRPr lang="zh-CN" altLang="en-US"/>
          </a:p>
        </p:txBody>
      </p:sp>
    </p:spTree>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8F0EBFFA-9789-46DD-9DC0-A4DBBBDE4424}" type="datetimeFigureOut">
              <a:rPr lang="zh-CN" altLang="en-US"/>
              <a:pPr>
                <a:defRPr/>
              </a:pPr>
              <a:t>2020/2/2</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3B68F2E5-BEF6-49F3-B870-DA114EB4F110}" type="slidenum">
              <a:rPr lang="zh-CN" altLang="en-US"/>
              <a:pPr>
                <a:defRPr/>
              </a:pPr>
              <a:t>‹#›</a:t>
            </a:fld>
            <a:endParaRPr lang="zh-CN" altLang="en-US"/>
          </a:p>
        </p:txBody>
      </p:sp>
    </p:spTree>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3C02C1C7-4484-4AEF-901F-C44BBB980FE2}" type="datetimeFigureOut">
              <a:rPr lang="zh-CN" altLang="en-US"/>
              <a:pPr>
                <a:defRPr/>
              </a:pPr>
              <a:t>2020/2/2</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8A71FC7B-5E14-4190-9271-C6D924DB411C}" type="slidenum">
              <a:rPr lang="zh-CN" altLang="en-US"/>
              <a:pPr>
                <a:defRPr/>
              </a:pPr>
              <a:t>‹#›</a:t>
            </a:fld>
            <a:endParaRPr lang="zh-CN" altLang="en-US"/>
          </a:p>
        </p:txBody>
      </p:sp>
    </p:spTree>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21FC3980-74CE-48EF-83C8-53120C71DDB6}" type="datetimeFigureOut">
              <a:rPr lang="zh-CN" altLang="en-US"/>
              <a:pPr>
                <a:defRPr/>
              </a:pPr>
              <a:t>2020/2/2</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CAF776A4-0ECA-4951-9050-F97DF9C7BD1A}" type="slidenum">
              <a:rPr lang="zh-CN" altLang="en-US"/>
              <a:pPr>
                <a:defRPr/>
              </a:pPr>
              <a:t>‹#›</a:t>
            </a:fld>
            <a:endParaRPr lang="zh-CN" altLang="en-US"/>
          </a:p>
        </p:txBody>
      </p:sp>
    </p:spTree>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11CE075D-542C-4837-9006-33966971A263}" type="datetimeFigureOut">
              <a:rPr lang="zh-CN" altLang="en-US"/>
              <a:pPr>
                <a:defRPr/>
              </a:pPr>
              <a:t>2020/2/2</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C3532D8D-2214-492A-834D-1842094A11FA}" type="slidenum">
              <a:rPr lang="zh-CN" altLang="en-US"/>
              <a:pPr>
                <a:defRPr/>
              </a:pPr>
              <a:t>‹#›</a:t>
            </a:fld>
            <a:endParaRPr lang="zh-CN" altLang="en-US"/>
          </a:p>
        </p:txBody>
      </p:sp>
    </p:spTree>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A0853B22-2BBE-431F-99FD-E0375867FCBF}" type="datetimeFigureOut">
              <a:rPr lang="zh-CN" altLang="en-US"/>
              <a:pPr>
                <a:defRPr/>
              </a:pPr>
              <a:t>2020/2/2</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30EED37A-F75C-44ED-8F1B-6C6C25FF4D14}" type="slidenum">
              <a:rPr lang="zh-CN" altLang="en-US"/>
              <a:pPr>
                <a:defRPr/>
              </a:pPr>
              <a:t>‹#›</a:t>
            </a:fld>
            <a:endParaRPr lang="zh-CN" altLang="en-US"/>
          </a:p>
        </p:txBody>
      </p:sp>
    </p:spTree>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6F6DE665-79A1-4823-BB72-01FA75F5C4CF}" type="datetimeFigureOut">
              <a:rPr lang="zh-CN" altLang="en-US"/>
              <a:pPr>
                <a:defRPr/>
              </a:pPr>
              <a:t>2020/2/2</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8AC0E97C-F4EF-4D9D-9D96-60818A638165}" type="slidenum">
              <a:rPr lang="zh-CN" altLang="en-US"/>
              <a:pPr>
                <a:defRPr/>
              </a:pPr>
              <a:t>‹#›</a:t>
            </a:fld>
            <a:endParaRPr lang="zh-CN" altLang="en-US"/>
          </a:p>
        </p:txBody>
      </p:sp>
    </p:spTree>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A3FD2A4A-F1BE-4745-BE26-CBB7BAB7549D}" type="datetimeFigureOut">
              <a:rPr lang="zh-CN" altLang="en-US"/>
              <a:pPr>
                <a:defRPr/>
              </a:pPr>
              <a:t>2020/2/2</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4347458F-482A-473D-930F-5205CD18776D}" type="slidenum">
              <a:rPr lang="zh-CN" altLang="en-US"/>
              <a:pPr>
                <a:defRPr/>
              </a:pPr>
              <a:t>‹#›</a:t>
            </a:fld>
            <a:endParaRPr lang="zh-CN" altLang="en-US"/>
          </a:p>
        </p:txBody>
      </p:sp>
    </p:spTree>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82286076-BC86-40BF-AB99-208B5D743424}" type="datetimeFigureOut">
              <a:rPr lang="zh-CN" altLang="en-US"/>
              <a:pPr>
                <a:defRPr/>
              </a:pPr>
              <a:t>2020/2/2</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17E3F391-D893-48A4-9D2C-A4A155574485}" type="slidenum">
              <a:rPr lang="zh-CN" altLang="en-US"/>
              <a:pPr>
                <a:defRPr/>
              </a:pPr>
              <a:t>‹#›</a:t>
            </a:fld>
            <a:endParaRPr lang="zh-CN" altLang="en-US"/>
          </a:p>
        </p:txBody>
      </p:sp>
    </p:spTree>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9C5B7E9E-D60D-44C9-A5B1-2876248FC503}" type="datetimeFigureOut">
              <a:rPr lang="zh-CN" altLang="en-US"/>
              <a:pPr>
                <a:defRPr/>
              </a:pPr>
              <a:t>2020/2/2</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4A6A302A-36D2-43AD-8707-2D2B73DCEB4A}" type="slidenum">
              <a:rPr lang="zh-CN" altLang="en-US"/>
              <a:pPr>
                <a:defRPr/>
              </a:pPr>
              <a:t>‹#›</a:t>
            </a:fld>
            <a:endParaRPr lang="zh-CN" altLang="en-US"/>
          </a:p>
        </p:txBody>
      </p:sp>
    </p:spTree>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11CB589E-C842-4D73-B575-741A83B5C2CC}" type="datetimeFigureOut">
              <a:rPr lang="zh-CN" altLang="en-US"/>
              <a:pPr>
                <a:defRPr/>
              </a:pPr>
              <a:t>2020/2/2</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DAB77CBD-92A6-4203-B67A-B4DE298622E5}" type="slidenum">
              <a:rPr lang="zh-CN" altLang="en-US"/>
              <a:pPr>
                <a:defRPr/>
              </a:pPr>
              <a:t>‹#›</a:t>
            </a:fld>
            <a:endParaRPr lang="zh-CN" altLang="en-US"/>
          </a:p>
        </p:txBody>
      </p:sp>
    </p:spTree>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ea typeface="+mn-ea"/>
              </a:defRPr>
            </a:lvl1pPr>
          </a:lstStyle>
          <a:p>
            <a:pPr>
              <a:defRPr/>
            </a:pPr>
            <a:fld id="{3F63393E-FC46-4C15-8AE1-9668A1C9E823}" type="datetimeFigureOut">
              <a:rPr lang="zh-CN" altLang="en-US"/>
              <a:pPr>
                <a:defRPr/>
              </a:pPr>
              <a:t>2020/2/2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defRPr>
            </a:lvl1pPr>
          </a:lstStyle>
          <a:p>
            <a:pPr>
              <a:defRPr/>
            </a:pPr>
            <a:fld id="{7B91885E-F3EC-426A-A3C2-43DD7D7DB371}"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ransition spd="slow">
    <p:fade/>
  </p:transition>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itchFamily="34" charset="0"/>
          <a:ea typeface="宋体" pitchFamily="2" charset="-122"/>
        </a:defRPr>
      </a:lvl2pPr>
      <a:lvl3pPr algn="l" rtl="0" fontAlgn="base">
        <a:lnSpc>
          <a:spcPct val="90000"/>
        </a:lnSpc>
        <a:spcBef>
          <a:spcPct val="0"/>
        </a:spcBef>
        <a:spcAft>
          <a:spcPct val="0"/>
        </a:spcAft>
        <a:defRPr sz="4400">
          <a:solidFill>
            <a:schemeClr val="tx1"/>
          </a:solidFill>
          <a:latin typeface="Calibri Light" pitchFamily="34" charset="0"/>
          <a:ea typeface="宋体" pitchFamily="2" charset="-122"/>
        </a:defRPr>
      </a:lvl3pPr>
      <a:lvl4pPr algn="l" rtl="0" fontAlgn="base">
        <a:lnSpc>
          <a:spcPct val="90000"/>
        </a:lnSpc>
        <a:spcBef>
          <a:spcPct val="0"/>
        </a:spcBef>
        <a:spcAft>
          <a:spcPct val="0"/>
        </a:spcAft>
        <a:defRPr sz="4400">
          <a:solidFill>
            <a:schemeClr val="tx1"/>
          </a:solidFill>
          <a:latin typeface="Calibri Light" pitchFamily="34" charset="0"/>
          <a:ea typeface="宋体" pitchFamily="2" charset="-122"/>
        </a:defRPr>
      </a:lvl4pPr>
      <a:lvl5pPr algn="l" rtl="0" fontAlgn="base">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fontAlgn="base">
        <a:lnSpc>
          <a:spcPct val="90000"/>
        </a:lnSpc>
        <a:spcBef>
          <a:spcPts val="1000"/>
        </a:spcBef>
        <a:spcAft>
          <a:spcPct val="0"/>
        </a:spcAft>
        <a:buFont typeface="Arial"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6.jpeg"/><Relationship Id="rId1" Type="http://schemas.openxmlformats.org/officeDocument/2006/relationships/slideLayout" Target="../slideLayouts/slideLayout7.xml"/><Relationship Id="rId4" Type="http://schemas.openxmlformats.org/officeDocument/2006/relationships/image" Target="../media/image30.jpeg"/></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26.jpe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slideLayout" Target="../slideLayouts/slideLayout7.xml"/><Relationship Id="rId1" Type="http://schemas.openxmlformats.org/officeDocument/2006/relationships/tags" Target="../tags/tag1.xml"/><Relationship Id="rId4" Type="http://schemas.openxmlformats.org/officeDocument/2006/relationships/image" Target="../media/image36.jpe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slideLayout" Target="../slideLayouts/slideLayout7.xml"/><Relationship Id="rId1" Type="http://schemas.openxmlformats.org/officeDocument/2006/relationships/video" Target="file:///C:\Users\admin\Desktop\&#26032;&#24314;&#25991;&#20214;&#22841;%20(3)\&#24320;&#22269;&#22823;&#20856;.wmv" TargetMode="External"/><Relationship Id="rId4" Type="http://schemas.openxmlformats.org/officeDocument/2006/relationships/image" Target="../media/image38.png"/></Relationships>
</file>

<file path=ppt/slides/_rels/slide22.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slideLayout" Target="../slideLayouts/slideLayout7.xml"/><Relationship Id="rId1" Type="http://schemas.openxmlformats.org/officeDocument/2006/relationships/video" Target="file:///C:\Users\admin\Desktop\&#26032;&#24314;&#25991;&#20214;&#22841;%20(3)\&#35199;&#34255;&#21644;&#24179;&#35299;&#25918;.wmv" TargetMode="External"/><Relationship Id="rId5" Type="http://schemas.openxmlformats.org/officeDocument/2006/relationships/image" Target="../media/image41.png"/><Relationship Id="rId4" Type="http://schemas.openxmlformats.org/officeDocument/2006/relationships/image" Target="../media/image39.jpeg"/></Relationships>
</file>

<file path=ppt/slides/_rels/slide2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6.jpeg"/><Relationship Id="rId1" Type="http://schemas.openxmlformats.org/officeDocument/2006/relationships/slideLayout" Target="../slideLayouts/slideLayout7.xml"/><Relationship Id="rId5" Type="http://schemas.openxmlformats.org/officeDocument/2006/relationships/image" Target="../media/image43.jpeg"/><Relationship Id="rId4" Type="http://schemas.openxmlformats.org/officeDocument/2006/relationships/image" Target="../media/image42.jpeg"/></Relationships>
</file>

<file path=ppt/slides/_rels/slide2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png"/><Relationship Id="rId7" Type="http://schemas.openxmlformats.org/officeDocument/2006/relationships/image" Target="../media/image12.jpe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10" Type="http://schemas.openxmlformats.org/officeDocument/2006/relationships/image" Target="../media/image15.jpeg"/><Relationship Id="rId4" Type="http://schemas.openxmlformats.org/officeDocument/2006/relationships/image" Target="../media/image9.png"/><Relationship Id="rId9" Type="http://schemas.openxmlformats.org/officeDocument/2006/relationships/image" Target="../media/image14.jpeg"/></Relationships>
</file>

<file path=ppt/slides/_rels/slide5.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16.jpeg"/><Relationship Id="rId7" Type="http://schemas.openxmlformats.org/officeDocument/2006/relationships/image" Target="../media/image20.jpe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jpeg"/></Relationships>
</file>

<file path=ppt/slides/_rels/slide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89.jpg"/>
          <p:cNvPicPr>
            <a:picLocks noChangeAspect="1"/>
          </p:cNvPicPr>
          <p:nvPr/>
        </p:nvPicPr>
        <p:blipFill>
          <a:blip r:embed="rId2"/>
          <a:stretch>
            <a:fillRect/>
          </a:stretch>
        </p:blipFill>
        <p:spPr>
          <a:xfrm>
            <a:off x="-1" y="-1"/>
            <a:ext cx="12192001" cy="6865215"/>
          </a:xfrm>
          <a:prstGeom prst="rect">
            <a:avLst/>
          </a:prstGeom>
        </p:spPr>
      </p:pic>
      <p:sp>
        <p:nvSpPr>
          <p:cNvPr id="4" name="TextBox 3"/>
          <p:cNvSpPr txBox="1"/>
          <p:nvPr/>
        </p:nvSpPr>
        <p:spPr>
          <a:xfrm>
            <a:off x="0" y="0"/>
            <a:ext cx="12192000" cy="6863417"/>
          </a:xfrm>
          <a:prstGeom prst="rect">
            <a:avLst/>
          </a:prstGeom>
          <a:solidFill>
            <a:schemeClr val="bg1">
              <a:alpha val="75000"/>
            </a:schemeClr>
          </a:solidFill>
        </p:spPr>
        <p:txBody>
          <a:bodyPr wrap="square" rtlCol="0">
            <a:spAutoFit/>
          </a:bodyPr>
          <a:lstStyle/>
          <a:p>
            <a:pPr algn="ctr"/>
            <a:r>
              <a:rPr lang="zh-CN" altLang="en-US" sz="3600" b="1" dirty="0" smtClean="0">
                <a:latin typeface="+mn-ea"/>
                <a:ea typeface="+mn-ea"/>
              </a:rPr>
              <a:t>济南市</a:t>
            </a:r>
            <a:r>
              <a:rPr lang="en-US" altLang="zh-CN" sz="3600" b="1" dirty="0" smtClean="0">
                <a:latin typeface="+mn-ea"/>
                <a:ea typeface="+mn-ea"/>
              </a:rPr>
              <a:t>2020</a:t>
            </a:r>
            <a:r>
              <a:rPr lang="zh-CN" altLang="en-US" sz="3600" b="1" dirty="0" smtClean="0">
                <a:latin typeface="+mn-ea"/>
                <a:ea typeface="+mn-ea"/>
              </a:rPr>
              <a:t>年春季学期延期开学网络学习资源</a:t>
            </a:r>
            <a:endParaRPr lang="en-US" altLang="zh-CN" sz="3600" b="1" dirty="0" smtClean="0">
              <a:latin typeface="+mn-ea"/>
              <a:ea typeface="+mn-ea"/>
            </a:endParaRPr>
          </a:p>
          <a:p>
            <a:pPr algn="ctr"/>
            <a:endParaRPr lang="en-US" altLang="zh-CN" sz="3600" b="1" dirty="0" smtClean="0">
              <a:latin typeface="+mn-ea"/>
              <a:ea typeface="+mn-ea"/>
            </a:endParaRPr>
          </a:p>
          <a:p>
            <a:pPr algn="ctr">
              <a:lnSpc>
                <a:spcPct val="125000"/>
              </a:lnSpc>
            </a:pPr>
            <a:r>
              <a:rPr lang="zh-CN" altLang="en-US" sz="5000" b="1" dirty="0" smtClean="0">
                <a:latin typeface="+mn-ea"/>
                <a:ea typeface="+mn-ea"/>
              </a:rPr>
              <a:t>初中历史  八年级</a:t>
            </a:r>
            <a:endParaRPr lang="en-US" altLang="zh-CN" sz="5000" b="1" dirty="0" smtClean="0">
              <a:latin typeface="+mn-ea"/>
              <a:ea typeface="+mn-ea"/>
            </a:endParaRPr>
          </a:p>
          <a:p>
            <a:pPr algn="ctr"/>
            <a:endParaRPr lang="en-US" altLang="zh-CN" sz="3600" b="1" dirty="0" smtClean="0">
              <a:latin typeface="+mn-ea"/>
              <a:ea typeface="+mn-ea"/>
            </a:endParaRPr>
          </a:p>
          <a:p>
            <a:pPr algn="ctr">
              <a:lnSpc>
                <a:spcPct val="125000"/>
              </a:lnSpc>
            </a:pPr>
            <a:r>
              <a:rPr lang="zh-CN" altLang="en-US" sz="5000" b="1" dirty="0" smtClean="0">
                <a:latin typeface="+mn-ea"/>
                <a:ea typeface="+mn-ea"/>
              </a:rPr>
              <a:t>第</a:t>
            </a:r>
            <a:r>
              <a:rPr lang="en-US" altLang="zh-CN" sz="5000" b="1" dirty="0" smtClean="0">
                <a:latin typeface="+mn-ea"/>
                <a:ea typeface="+mn-ea"/>
              </a:rPr>
              <a:t>1</a:t>
            </a:r>
            <a:r>
              <a:rPr lang="zh-CN" altLang="en-US" sz="5000" b="1" dirty="0" smtClean="0">
                <a:latin typeface="+mn-ea"/>
                <a:ea typeface="+mn-ea"/>
              </a:rPr>
              <a:t>课  中华人民共和国成立</a:t>
            </a:r>
            <a:endParaRPr lang="en-US" altLang="zh-CN" sz="5000" b="1" dirty="0" smtClean="0">
              <a:latin typeface="+mn-ea"/>
              <a:ea typeface="+mn-ea"/>
            </a:endParaRPr>
          </a:p>
          <a:p>
            <a:pPr algn="ctr"/>
            <a:endParaRPr lang="en-US" altLang="zh-CN" sz="3600" b="1" dirty="0" smtClean="0">
              <a:latin typeface="+mn-ea"/>
              <a:ea typeface="+mn-ea"/>
            </a:endParaRPr>
          </a:p>
          <a:p>
            <a:pPr algn="ctr"/>
            <a:endParaRPr lang="en-US" altLang="zh-CN" sz="3600" b="1" dirty="0" smtClean="0">
              <a:latin typeface="+mn-ea"/>
              <a:ea typeface="+mn-ea"/>
            </a:endParaRPr>
          </a:p>
          <a:p>
            <a:pPr algn="ctr">
              <a:lnSpc>
                <a:spcPct val="125000"/>
              </a:lnSpc>
            </a:pPr>
            <a:r>
              <a:rPr lang="zh-CN" altLang="en-US" sz="3600" b="1" dirty="0" smtClean="0">
                <a:latin typeface="+mn-ea"/>
                <a:ea typeface="+mn-ea"/>
              </a:rPr>
              <a:t>济南汇才学校 李永娟</a:t>
            </a:r>
            <a:endParaRPr lang="en-US" altLang="zh-CN" sz="3600" b="1" dirty="0" smtClean="0">
              <a:latin typeface="+mn-ea"/>
              <a:ea typeface="+mn-ea"/>
            </a:endParaRPr>
          </a:p>
          <a:p>
            <a:pPr algn="ctr">
              <a:lnSpc>
                <a:spcPct val="125000"/>
              </a:lnSpc>
            </a:pPr>
            <a:endParaRPr lang="en-US" altLang="zh-CN" sz="3600" b="1" dirty="0" smtClean="0">
              <a:latin typeface="+mn-ea"/>
              <a:ea typeface="+mn-ea"/>
            </a:endParaRPr>
          </a:p>
          <a:p>
            <a:pPr algn="ctr">
              <a:lnSpc>
                <a:spcPct val="125000"/>
              </a:lnSpc>
            </a:pPr>
            <a:r>
              <a:rPr lang="zh-CN" altLang="en-US" sz="3600" b="1" dirty="0" smtClean="0">
                <a:latin typeface="+mn-ea"/>
                <a:ea typeface="+mn-ea"/>
              </a:rPr>
              <a:t>济南市教育教学研究院监制</a:t>
            </a:r>
            <a:endParaRPr lang="zh-CN" altLang="en-US" sz="3600" b="1" dirty="0">
              <a:latin typeface="+mn-ea"/>
              <a:ea typeface="+mn-ea"/>
            </a:endParaRPr>
          </a:p>
        </p:txBody>
      </p:sp>
    </p:spTree>
  </p:cSld>
  <p:clrMapOvr>
    <a:masterClrMapping/>
  </p:clrMapOvr>
  <p:transition spd="slow">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图片 24" descr="1_190619141333_1.JPG"/>
          <p:cNvPicPr>
            <a:picLocks noChangeAspect="1"/>
          </p:cNvPicPr>
          <p:nvPr/>
        </p:nvPicPr>
        <p:blipFill>
          <a:blip r:embed="rId2"/>
          <a:stretch>
            <a:fillRect/>
          </a:stretch>
        </p:blipFill>
        <p:spPr>
          <a:xfrm>
            <a:off x="0" y="0"/>
            <a:ext cx="12192000" cy="6862354"/>
          </a:xfrm>
          <a:prstGeom prst="rect">
            <a:avLst/>
          </a:prstGeom>
        </p:spPr>
      </p:pic>
      <p:pic>
        <p:nvPicPr>
          <p:cNvPr id="10" name="Picture 2" descr="http://cpc.people.com.cn/mediafile/200712/26/F200712261448011993823395.jpg"/>
          <p:cNvPicPr>
            <a:picLocks noChangeAspect="1" noChangeArrowheads="1"/>
          </p:cNvPicPr>
          <p:nvPr/>
        </p:nvPicPr>
        <p:blipFill>
          <a:blip r:embed="rId3" cstate="print"/>
          <a:srcRect/>
          <a:stretch>
            <a:fillRect/>
          </a:stretch>
        </p:blipFill>
        <p:spPr bwMode="auto">
          <a:xfrm>
            <a:off x="6938845" y="853439"/>
            <a:ext cx="3110845" cy="3823064"/>
          </a:xfrm>
          <a:prstGeom prst="rect">
            <a:avLst/>
          </a:prstGeom>
          <a:noFill/>
        </p:spPr>
      </p:pic>
      <p:grpSp>
        <p:nvGrpSpPr>
          <p:cNvPr id="26" name="组合 25"/>
          <p:cNvGrpSpPr/>
          <p:nvPr/>
        </p:nvGrpSpPr>
        <p:grpSpPr>
          <a:xfrm>
            <a:off x="1463041" y="1759128"/>
            <a:ext cx="5077097" cy="2185855"/>
            <a:chOff x="1820092" y="1837505"/>
            <a:chExt cx="5077097" cy="2185855"/>
          </a:xfrm>
        </p:grpSpPr>
        <p:grpSp>
          <p:nvGrpSpPr>
            <p:cNvPr id="11" name="组合 10"/>
            <p:cNvGrpSpPr/>
            <p:nvPr/>
          </p:nvGrpSpPr>
          <p:grpSpPr>
            <a:xfrm rot="21201102">
              <a:off x="1820092" y="1971086"/>
              <a:ext cx="696685" cy="2052274"/>
              <a:chOff x="10972800" y="-769938"/>
              <a:chExt cx="1111250" cy="4051300"/>
            </a:xfrm>
            <a:solidFill>
              <a:srgbClr val="E50012"/>
            </a:solidFill>
          </p:grpSpPr>
          <p:sp>
            <p:nvSpPr>
              <p:cNvPr id="12" name="Freeform 534"/>
              <p:cNvSpPr>
                <a:spLocks noEditPoints="1"/>
              </p:cNvSpPr>
              <p:nvPr/>
            </p:nvSpPr>
            <p:spPr bwMode="auto">
              <a:xfrm>
                <a:off x="10972800" y="-769938"/>
                <a:ext cx="1012825" cy="4051300"/>
              </a:xfrm>
              <a:custGeom>
                <a:avLst/>
                <a:gdLst>
                  <a:gd name="T0" fmla="*/ 193 w 373"/>
                  <a:gd name="T1" fmla="*/ 695 h 1492"/>
                  <a:gd name="T2" fmla="*/ 164 w 373"/>
                  <a:gd name="T3" fmla="*/ 615 h 1492"/>
                  <a:gd name="T4" fmla="*/ 167 w 373"/>
                  <a:gd name="T5" fmla="*/ 685 h 1492"/>
                  <a:gd name="T6" fmla="*/ 209 w 373"/>
                  <a:gd name="T7" fmla="*/ 638 h 1492"/>
                  <a:gd name="T8" fmla="*/ 152 w 373"/>
                  <a:gd name="T9" fmla="*/ 488 h 1492"/>
                  <a:gd name="T10" fmla="*/ 147 w 373"/>
                  <a:gd name="T11" fmla="*/ 531 h 1492"/>
                  <a:gd name="T12" fmla="*/ 19 w 373"/>
                  <a:gd name="T13" fmla="*/ 509 h 1492"/>
                  <a:gd name="T14" fmla="*/ 91 w 373"/>
                  <a:gd name="T15" fmla="*/ 510 h 1492"/>
                  <a:gd name="T16" fmla="*/ 50 w 373"/>
                  <a:gd name="T17" fmla="*/ 484 h 1492"/>
                  <a:gd name="T18" fmla="*/ 162 w 373"/>
                  <a:gd name="T19" fmla="*/ 556 h 1492"/>
                  <a:gd name="T20" fmla="*/ 193 w 373"/>
                  <a:gd name="T21" fmla="*/ 521 h 1492"/>
                  <a:gd name="T22" fmla="*/ 162 w 373"/>
                  <a:gd name="T23" fmla="*/ 511 h 1492"/>
                  <a:gd name="T24" fmla="*/ 196 w 373"/>
                  <a:gd name="T25" fmla="*/ 475 h 1492"/>
                  <a:gd name="T26" fmla="*/ 163 w 373"/>
                  <a:gd name="T27" fmla="*/ 383 h 1492"/>
                  <a:gd name="T28" fmla="*/ 115 w 373"/>
                  <a:gd name="T29" fmla="*/ 440 h 1492"/>
                  <a:gd name="T30" fmla="*/ 19 w 373"/>
                  <a:gd name="T31" fmla="*/ 485 h 1492"/>
                  <a:gd name="T32" fmla="*/ 190 w 373"/>
                  <a:gd name="T33" fmla="*/ 559 h 1492"/>
                  <a:gd name="T34" fmla="*/ 210 w 373"/>
                  <a:gd name="T35" fmla="*/ 594 h 1492"/>
                  <a:gd name="T36" fmla="*/ 186 w 373"/>
                  <a:gd name="T37" fmla="*/ 541 h 1492"/>
                  <a:gd name="T38" fmla="*/ 117 w 373"/>
                  <a:gd name="T39" fmla="*/ 586 h 1492"/>
                  <a:gd name="T40" fmla="*/ 21 w 373"/>
                  <a:gd name="T41" fmla="*/ 561 h 1492"/>
                  <a:gd name="T42" fmla="*/ 14 w 373"/>
                  <a:gd name="T43" fmla="*/ 533 h 1492"/>
                  <a:gd name="T44" fmla="*/ 92 w 373"/>
                  <a:gd name="T45" fmla="*/ 590 h 1492"/>
                  <a:gd name="T46" fmla="*/ 157 w 373"/>
                  <a:gd name="T47" fmla="*/ 610 h 1492"/>
                  <a:gd name="T48" fmla="*/ 355 w 373"/>
                  <a:gd name="T49" fmla="*/ 554 h 1492"/>
                  <a:gd name="T50" fmla="*/ 225 w 373"/>
                  <a:gd name="T51" fmla="*/ 565 h 1492"/>
                  <a:gd name="T52" fmla="*/ 281 w 373"/>
                  <a:gd name="T53" fmla="*/ 592 h 1492"/>
                  <a:gd name="T54" fmla="*/ 193 w 373"/>
                  <a:gd name="T55" fmla="*/ 799 h 1492"/>
                  <a:gd name="T56" fmla="*/ 187 w 373"/>
                  <a:gd name="T57" fmla="*/ 747 h 1492"/>
                  <a:gd name="T58" fmla="*/ 171 w 373"/>
                  <a:gd name="T59" fmla="*/ 805 h 1492"/>
                  <a:gd name="T60" fmla="*/ 280 w 373"/>
                  <a:gd name="T61" fmla="*/ 1361 h 1492"/>
                  <a:gd name="T62" fmla="*/ 223 w 373"/>
                  <a:gd name="T63" fmla="*/ 1251 h 1492"/>
                  <a:gd name="T64" fmla="*/ 203 w 373"/>
                  <a:gd name="T65" fmla="*/ 873 h 1492"/>
                  <a:gd name="T66" fmla="*/ 198 w 373"/>
                  <a:gd name="T67" fmla="*/ 832 h 1492"/>
                  <a:gd name="T68" fmla="*/ 215 w 373"/>
                  <a:gd name="T69" fmla="*/ 754 h 1492"/>
                  <a:gd name="T70" fmla="*/ 201 w 373"/>
                  <a:gd name="T71" fmla="*/ 711 h 1492"/>
                  <a:gd name="T72" fmla="*/ 163 w 373"/>
                  <a:gd name="T73" fmla="*/ 712 h 1492"/>
                  <a:gd name="T74" fmla="*/ 141 w 373"/>
                  <a:gd name="T75" fmla="*/ 790 h 1492"/>
                  <a:gd name="T76" fmla="*/ 160 w 373"/>
                  <a:gd name="T77" fmla="*/ 835 h 1492"/>
                  <a:gd name="T78" fmla="*/ 121 w 373"/>
                  <a:gd name="T79" fmla="*/ 1018 h 1492"/>
                  <a:gd name="T80" fmla="*/ 142 w 373"/>
                  <a:gd name="T81" fmla="*/ 1368 h 1492"/>
                  <a:gd name="T82" fmla="*/ 150 w 373"/>
                  <a:gd name="T83" fmla="*/ 1448 h 1492"/>
                  <a:gd name="T84" fmla="*/ 156 w 373"/>
                  <a:gd name="T85" fmla="*/ 1210 h 1492"/>
                  <a:gd name="T86" fmla="*/ 173 w 373"/>
                  <a:gd name="T87" fmla="*/ 855 h 1492"/>
                  <a:gd name="T88" fmla="*/ 248 w 373"/>
                  <a:gd name="T89" fmla="*/ 1339 h 1492"/>
                  <a:gd name="T90" fmla="*/ 324 w 373"/>
                  <a:gd name="T91" fmla="*/ 1433 h 1492"/>
                  <a:gd name="T92" fmla="*/ 157 w 373"/>
                  <a:gd name="T93" fmla="*/ 239 h 1492"/>
                  <a:gd name="T94" fmla="*/ 194 w 373"/>
                  <a:gd name="T95" fmla="*/ 74 h 1492"/>
                  <a:gd name="T96" fmla="*/ 159 w 373"/>
                  <a:gd name="T97" fmla="*/ 381 h 1492"/>
                  <a:gd name="T98" fmla="*/ 190 w 373"/>
                  <a:gd name="T99" fmla="*/ 489 h 1492"/>
                  <a:gd name="T100" fmla="*/ 260 w 373"/>
                  <a:gd name="T101" fmla="*/ 464 h 1492"/>
                  <a:gd name="T102" fmla="*/ 233 w 373"/>
                  <a:gd name="T103" fmla="*/ 521 h 1492"/>
                  <a:gd name="T104" fmla="*/ 321 w 373"/>
                  <a:gd name="T105" fmla="*/ 487 h 1492"/>
                  <a:gd name="T106" fmla="*/ 280 w 373"/>
                  <a:gd name="T107" fmla="*/ 513 h 1492"/>
                  <a:gd name="T108" fmla="*/ 352 w 373"/>
                  <a:gd name="T109" fmla="*/ 512 h 1492"/>
                  <a:gd name="T110" fmla="*/ 286 w 373"/>
                  <a:gd name="T111" fmla="*/ 459 h 1492"/>
                  <a:gd name="T112" fmla="*/ 199 w 373"/>
                  <a:gd name="T113" fmla="*/ 444 h 1492"/>
                  <a:gd name="T114" fmla="*/ 192 w 373"/>
                  <a:gd name="T115" fmla="*/ 543 h 1492"/>
                  <a:gd name="T116" fmla="*/ 223 w 373"/>
                  <a:gd name="T117" fmla="*/ 559 h 1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3" h="1492">
                    <a:moveTo>
                      <a:pt x="208" y="685"/>
                    </a:moveTo>
                    <a:cubicBezTo>
                      <a:pt x="209" y="682"/>
                      <a:pt x="207" y="681"/>
                      <a:pt x="204" y="680"/>
                    </a:cubicBezTo>
                    <a:cubicBezTo>
                      <a:pt x="183" y="682"/>
                      <a:pt x="183" y="682"/>
                      <a:pt x="183" y="682"/>
                    </a:cubicBezTo>
                    <a:cubicBezTo>
                      <a:pt x="179" y="683"/>
                      <a:pt x="175" y="682"/>
                      <a:pt x="171" y="681"/>
                    </a:cubicBezTo>
                    <a:cubicBezTo>
                      <a:pt x="168" y="680"/>
                      <a:pt x="165" y="680"/>
                      <a:pt x="162" y="682"/>
                    </a:cubicBezTo>
                    <a:cubicBezTo>
                      <a:pt x="162" y="682"/>
                      <a:pt x="161" y="683"/>
                      <a:pt x="161" y="684"/>
                    </a:cubicBezTo>
                    <a:cubicBezTo>
                      <a:pt x="160" y="687"/>
                      <a:pt x="160" y="689"/>
                      <a:pt x="163" y="692"/>
                    </a:cubicBezTo>
                    <a:cubicBezTo>
                      <a:pt x="168" y="694"/>
                      <a:pt x="173" y="696"/>
                      <a:pt x="179" y="696"/>
                    </a:cubicBezTo>
                    <a:cubicBezTo>
                      <a:pt x="190" y="696"/>
                      <a:pt x="190" y="696"/>
                      <a:pt x="190" y="696"/>
                    </a:cubicBezTo>
                    <a:cubicBezTo>
                      <a:pt x="193" y="695"/>
                      <a:pt x="193" y="695"/>
                      <a:pt x="193" y="695"/>
                    </a:cubicBezTo>
                    <a:cubicBezTo>
                      <a:pt x="197" y="694"/>
                      <a:pt x="201" y="693"/>
                      <a:pt x="204" y="690"/>
                    </a:cubicBezTo>
                    <a:cubicBezTo>
                      <a:pt x="206" y="688"/>
                      <a:pt x="206" y="688"/>
                      <a:pt x="206" y="688"/>
                    </a:cubicBezTo>
                    <a:cubicBezTo>
                      <a:pt x="208" y="685"/>
                      <a:pt x="208" y="685"/>
                      <a:pt x="208" y="685"/>
                    </a:cubicBezTo>
                    <a:close/>
                    <a:moveTo>
                      <a:pt x="210" y="620"/>
                    </a:moveTo>
                    <a:cubicBezTo>
                      <a:pt x="211" y="616"/>
                      <a:pt x="211" y="616"/>
                      <a:pt x="211" y="616"/>
                    </a:cubicBezTo>
                    <a:cubicBezTo>
                      <a:pt x="212" y="614"/>
                      <a:pt x="211" y="612"/>
                      <a:pt x="208" y="612"/>
                    </a:cubicBezTo>
                    <a:cubicBezTo>
                      <a:pt x="186" y="614"/>
                      <a:pt x="186" y="614"/>
                      <a:pt x="186" y="614"/>
                    </a:cubicBezTo>
                    <a:cubicBezTo>
                      <a:pt x="183" y="614"/>
                      <a:pt x="179" y="614"/>
                      <a:pt x="175" y="612"/>
                    </a:cubicBezTo>
                    <a:cubicBezTo>
                      <a:pt x="172" y="612"/>
                      <a:pt x="169" y="612"/>
                      <a:pt x="166" y="613"/>
                    </a:cubicBezTo>
                    <a:cubicBezTo>
                      <a:pt x="165" y="614"/>
                      <a:pt x="164" y="614"/>
                      <a:pt x="164" y="615"/>
                    </a:cubicBezTo>
                    <a:cubicBezTo>
                      <a:pt x="163" y="618"/>
                      <a:pt x="164" y="621"/>
                      <a:pt x="167" y="624"/>
                    </a:cubicBezTo>
                    <a:cubicBezTo>
                      <a:pt x="171" y="626"/>
                      <a:pt x="177" y="627"/>
                      <a:pt x="182" y="628"/>
                    </a:cubicBezTo>
                    <a:cubicBezTo>
                      <a:pt x="189" y="628"/>
                      <a:pt x="195" y="627"/>
                      <a:pt x="202" y="625"/>
                    </a:cubicBezTo>
                    <a:cubicBezTo>
                      <a:pt x="198" y="628"/>
                      <a:pt x="193" y="630"/>
                      <a:pt x="187" y="629"/>
                    </a:cubicBezTo>
                    <a:cubicBezTo>
                      <a:pt x="178" y="629"/>
                      <a:pt x="169" y="627"/>
                      <a:pt x="161" y="624"/>
                    </a:cubicBezTo>
                    <a:cubicBezTo>
                      <a:pt x="159" y="625"/>
                      <a:pt x="158" y="627"/>
                      <a:pt x="157" y="628"/>
                    </a:cubicBezTo>
                    <a:cubicBezTo>
                      <a:pt x="156" y="629"/>
                      <a:pt x="156" y="630"/>
                      <a:pt x="156" y="631"/>
                    </a:cubicBezTo>
                    <a:cubicBezTo>
                      <a:pt x="157" y="638"/>
                      <a:pt x="162" y="642"/>
                      <a:pt x="168" y="644"/>
                    </a:cubicBezTo>
                    <a:cubicBezTo>
                      <a:pt x="168" y="646"/>
                      <a:pt x="167" y="649"/>
                      <a:pt x="167" y="656"/>
                    </a:cubicBezTo>
                    <a:cubicBezTo>
                      <a:pt x="167" y="685"/>
                      <a:pt x="167" y="685"/>
                      <a:pt x="167" y="685"/>
                    </a:cubicBezTo>
                    <a:cubicBezTo>
                      <a:pt x="171" y="685"/>
                      <a:pt x="176" y="685"/>
                      <a:pt x="182" y="685"/>
                    </a:cubicBezTo>
                    <a:cubicBezTo>
                      <a:pt x="182" y="678"/>
                      <a:pt x="183" y="648"/>
                      <a:pt x="183" y="645"/>
                    </a:cubicBezTo>
                    <a:cubicBezTo>
                      <a:pt x="188" y="645"/>
                      <a:pt x="188" y="645"/>
                      <a:pt x="188" y="645"/>
                    </a:cubicBezTo>
                    <a:cubicBezTo>
                      <a:pt x="188" y="685"/>
                      <a:pt x="188" y="685"/>
                      <a:pt x="188" y="685"/>
                    </a:cubicBezTo>
                    <a:cubicBezTo>
                      <a:pt x="190" y="685"/>
                      <a:pt x="190" y="685"/>
                      <a:pt x="191" y="685"/>
                    </a:cubicBezTo>
                    <a:cubicBezTo>
                      <a:pt x="191" y="685"/>
                      <a:pt x="191" y="685"/>
                      <a:pt x="191" y="685"/>
                    </a:cubicBezTo>
                    <a:cubicBezTo>
                      <a:pt x="191" y="685"/>
                      <a:pt x="191" y="685"/>
                      <a:pt x="192" y="685"/>
                    </a:cubicBezTo>
                    <a:cubicBezTo>
                      <a:pt x="192" y="680"/>
                      <a:pt x="199" y="684"/>
                      <a:pt x="199" y="683"/>
                    </a:cubicBezTo>
                    <a:cubicBezTo>
                      <a:pt x="202" y="642"/>
                      <a:pt x="202" y="642"/>
                      <a:pt x="202" y="642"/>
                    </a:cubicBezTo>
                    <a:cubicBezTo>
                      <a:pt x="205" y="641"/>
                      <a:pt x="207" y="639"/>
                      <a:pt x="209" y="638"/>
                    </a:cubicBezTo>
                    <a:cubicBezTo>
                      <a:pt x="210" y="635"/>
                      <a:pt x="210" y="635"/>
                      <a:pt x="210" y="635"/>
                    </a:cubicBezTo>
                    <a:cubicBezTo>
                      <a:pt x="211" y="634"/>
                      <a:pt x="211" y="633"/>
                      <a:pt x="211" y="631"/>
                    </a:cubicBezTo>
                    <a:cubicBezTo>
                      <a:pt x="211" y="628"/>
                      <a:pt x="209" y="625"/>
                      <a:pt x="207" y="623"/>
                    </a:cubicBezTo>
                    <a:cubicBezTo>
                      <a:pt x="207" y="622"/>
                      <a:pt x="207" y="622"/>
                      <a:pt x="208" y="622"/>
                    </a:cubicBezTo>
                    <a:cubicBezTo>
                      <a:pt x="210" y="620"/>
                      <a:pt x="210" y="620"/>
                      <a:pt x="210" y="620"/>
                    </a:cubicBezTo>
                    <a:close/>
                    <a:moveTo>
                      <a:pt x="110" y="468"/>
                    </a:moveTo>
                    <a:cubicBezTo>
                      <a:pt x="110" y="466"/>
                      <a:pt x="111" y="465"/>
                      <a:pt x="112" y="465"/>
                    </a:cubicBezTo>
                    <a:cubicBezTo>
                      <a:pt x="116" y="461"/>
                      <a:pt x="121" y="460"/>
                      <a:pt x="126" y="463"/>
                    </a:cubicBezTo>
                    <a:cubicBezTo>
                      <a:pt x="128" y="464"/>
                      <a:pt x="130" y="464"/>
                      <a:pt x="131" y="465"/>
                    </a:cubicBezTo>
                    <a:cubicBezTo>
                      <a:pt x="140" y="471"/>
                      <a:pt x="147" y="479"/>
                      <a:pt x="152" y="488"/>
                    </a:cubicBezTo>
                    <a:cubicBezTo>
                      <a:pt x="153" y="487"/>
                      <a:pt x="153" y="487"/>
                      <a:pt x="153" y="487"/>
                    </a:cubicBezTo>
                    <a:cubicBezTo>
                      <a:pt x="150" y="494"/>
                      <a:pt x="150" y="494"/>
                      <a:pt x="150" y="494"/>
                    </a:cubicBezTo>
                    <a:cubicBezTo>
                      <a:pt x="108" y="482"/>
                      <a:pt x="108" y="482"/>
                      <a:pt x="108" y="482"/>
                    </a:cubicBezTo>
                    <a:cubicBezTo>
                      <a:pt x="107" y="477"/>
                      <a:pt x="108" y="472"/>
                      <a:pt x="110" y="468"/>
                    </a:cubicBezTo>
                    <a:close/>
                    <a:moveTo>
                      <a:pt x="156" y="522"/>
                    </a:moveTo>
                    <a:cubicBezTo>
                      <a:pt x="154" y="525"/>
                      <a:pt x="153" y="527"/>
                      <a:pt x="153" y="530"/>
                    </a:cubicBezTo>
                    <a:cubicBezTo>
                      <a:pt x="152" y="532"/>
                      <a:pt x="153" y="535"/>
                      <a:pt x="153" y="537"/>
                    </a:cubicBezTo>
                    <a:cubicBezTo>
                      <a:pt x="153" y="538"/>
                      <a:pt x="153" y="538"/>
                      <a:pt x="153" y="538"/>
                    </a:cubicBezTo>
                    <a:cubicBezTo>
                      <a:pt x="148" y="532"/>
                      <a:pt x="148" y="532"/>
                      <a:pt x="148" y="532"/>
                    </a:cubicBezTo>
                    <a:cubicBezTo>
                      <a:pt x="147" y="531"/>
                      <a:pt x="147" y="531"/>
                      <a:pt x="147" y="531"/>
                    </a:cubicBezTo>
                    <a:cubicBezTo>
                      <a:pt x="120" y="504"/>
                      <a:pt x="120" y="504"/>
                      <a:pt x="120" y="504"/>
                    </a:cubicBezTo>
                    <a:cubicBezTo>
                      <a:pt x="135" y="509"/>
                      <a:pt x="135" y="509"/>
                      <a:pt x="135" y="509"/>
                    </a:cubicBezTo>
                    <a:cubicBezTo>
                      <a:pt x="138" y="514"/>
                      <a:pt x="138" y="514"/>
                      <a:pt x="138" y="514"/>
                    </a:cubicBezTo>
                    <a:cubicBezTo>
                      <a:pt x="140" y="518"/>
                      <a:pt x="143" y="521"/>
                      <a:pt x="148" y="523"/>
                    </a:cubicBezTo>
                    <a:cubicBezTo>
                      <a:pt x="156" y="522"/>
                      <a:pt x="156" y="522"/>
                      <a:pt x="156" y="522"/>
                    </a:cubicBezTo>
                    <a:close/>
                    <a:moveTo>
                      <a:pt x="165" y="476"/>
                    </a:moveTo>
                    <a:cubicBezTo>
                      <a:pt x="167" y="477"/>
                      <a:pt x="167" y="477"/>
                      <a:pt x="167" y="477"/>
                    </a:cubicBezTo>
                    <a:cubicBezTo>
                      <a:pt x="158" y="482"/>
                      <a:pt x="158" y="482"/>
                      <a:pt x="158" y="482"/>
                    </a:cubicBezTo>
                    <a:cubicBezTo>
                      <a:pt x="165" y="476"/>
                      <a:pt x="165" y="476"/>
                      <a:pt x="165" y="476"/>
                    </a:cubicBezTo>
                    <a:close/>
                    <a:moveTo>
                      <a:pt x="19" y="509"/>
                    </a:moveTo>
                    <a:cubicBezTo>
                      <a:pt x="21" y="512"/>
                      <a:pt x="23" y="514"/>
                      <a:pt x="25" y="516"/>
                    </a:cubicBezTo>
                    <a:cubicBezTo>
                      <a:pt x="28" y="517"/>
                      <a:pt x="28" y="517"/>
                      <a:pt x="28" y="517"/>
                    </a:cubicBezTo>
                    <a:cubicBezTo>
                      <a:pt x="44" y="526"/>
                      <a:pt x="44" y="526"/>
                      <a:pt x="44" y="526"/>
                    </a:cubicBezTo>
                    <a:cubicBezTo>
                      <a:pt x="50" y="528"/>
                      <a:pt x="56" y="529"/>
                      <a:pt x="62" y="529"/>
                    </a:cubicBezTo>
                    <a:cubicBezTo>
                      <a:pt x="68" y="530"/>
                      <a:pt x="74" y="530"/>
                      <a:pt x="80" y="529"/>
                    </a:cubicBezTo>
                    <a:cubicBezTo>
                      <a:pt x="90" y="527"/>
                      <a:pt x="90" y="527"/>
                      <a:pt x="90" y="527"/>
                    </a:cubicBezTo>
                    <a:cubicBezTo>
                      <a:pt x="98" y="524"/>
                      <a:pt x="103" y="523"/>
                      <a:pt x="108" y="523"/>
                    </a:cubicBezTo>
                    <a:cubicBezTo>
                      <a:pt x="113" y="522"/>
                      <a:pt x="114" y="521"/>
                      <a:pt x="111" y="518"/>
                    </a:cubicBezTo>
                    <a:cubicBezTo>
                      <a:pt x="103" y="510"/>
                      <a:pt x="103" y="510"/>
                      <a:pt x="103" y="510"/>
                    </a:cubicBezTo>
                    <a:cubicBezTo>
                      <a:pt x="101" y="508"/>
                      <a:pt x="97" y="508"/>
                      <a:pt x="91" y="510"/>
                    </a:cubicBezTo>
                    <a:cubicBezTo>
                      <a:pt x="80" y="513"/>
                      <a:pt x="80" y="513"/>
                      <a:pt x="80" y="513"/>
                    </a:cubicBezTo>
                    <a:cubicBezTo>
                      <a:pt x="62" y="514"/>
                      <a:pt x="62" y="514"/>
                      <a:pt x="62" y="514"/>
                    </a:cubicBezTo>
                    <a:cubicBezTo>
                      <a:pt x="56" y="514"/>
                      <a:pt x="49" y="513"/>
                      <a:pt x="43" y="510"/>
                    </a:cubicBezTo>
                    <a:cubicBezTo>
                      <a:pt x="42" y="510"/>
                      <a:pt x="40" y="509"/>
                      <a:pt x="39" y="508"/>
                    </a:cubicBezTo>
                    <a:cubicBezTo>
                      <a:pt x="36" y="507"/>
                      <a:pt x="34" y="504"/>
                      <a:pt x="32" y="501"/>
                    </a:cubicBezTo>
                    <a:cubicBezTo>
                      <a:pt x="31" y="500"/>
                      <a:pt x="31" y="498"/>
                      <a:pt x="31" y="496"/>
                    </a:cubicBezTo>
                    <a:cubicBezTo>
                      <a:pt x="30" y="495"/>
                      <a:pt x="30" y="493"/>
                      <a:pt x="31" y="492"/>
                    </a:cubicBezTo>
                    <a:cubicBezTo>
                      <a:pt x="32" y="490"/>
                      <a:pt x="33" y="489"/>
                      <a:pt x="35" y="488"/>
                    </a:cubicBezTo>
                    <a:cubicBezTo>
                      <a:pt x="36" y="487"/>
                      <a:pt x="38" y="486"/>
                      <a:pt x="41" y="485"/>
                    </a:cubicBezTo>
                    <a:cubicBezTo>
                      <a:pt x="50" y="484"/>
                      <a:pt x="50" y="484"/>
                      <a:pt x="50" y="484"/>
                    </a:cubicBezTo>
                    <a:cubicBezTo>
                      <a:pt x="67" y="486"/>
                      <a:pt x="67" y="486"/>
                      <a:pt x="67" y="486"/>
                    </a:cubicBezTo>
                    <a:cubicBezTo>
                      <a:pt x="80" y="490"/>
                      <a:pt x="80" y="490"/>
                      <a:pt x="80" y="490"/>
                    </a:cubicBezTo>
                    <a:cubicBezTo>
                      <a:pt x="86" y="491"/>
                      <a:pt x="93" y="494"/>
                      <a:pt x="99" y="498"/>
                    </a:cubicBezTo>
                    <a:cubicBezTo>
                      <a:pt x="105" y="509"/>
                      <a:pt x="113" y="519"/>
                      <a:pt x="123" y="529"/>
                    </a:cubicBezTo>
                    <a:cubicBezTo>
                      <a:pt x="133" y="537"/>
                      <a:pt x="133" y="537"/>
                      <a:pt x="133" y="537"/>
                    </a:cubicBezTo>
                    <a:cubicBezTo>
                      <a:pt x="139" y="542"/>
                      <a:pt x="139" y="542"/>
                      <a:pt x="139" y="542"/>
                    </a:cubicBezTo>
                    <a:cubicBezTo>
                      <a:pt x="139" y="545"/>
                      <a:pt x="140" y="548"/>
                      <a:pt x="141" y="550"/>
                    </a:cubicBezTo>
                    <a:cubicBezTo>
                      <a:pt x="144" y="555"/>
                      <a:pt x="149" y="557"/>
                      <a:pt x="154" y="558"/>
                    </a:cubicBezTo>
                    <a:cubicBezTo>
                      <a:pt x="159" y="558"/>
                      <a:pt x="159" y="558"/>
                      <a:pt x="159" y="558"/>
                    </a:cubicBezTo>
                    <a:cubicBezTo>
                      <a:pt x="162" y="556"/>
                      <a:pt x="162" y="556"/>
                      <a:pt x="162" y="556"/>
                    </a:cubicBezTo>
                    <a:cubicBezTo>
                      <a:pt x="164" y="553"/>
                      <a:pt x="165" y="550"/>
                      <a:pt x="165" y="546"/>
                    </a:cubicBezTo>
                    <a:cubicBezTo>
                      <a:pt x="157" y="542"/>
                      <a:pt x="157" y="542"/>
                      <a:pt x="157" y="542"/>
                    </a:cubicBezTo>
                    <a:cubicBezTo>
                      <a:pt x="159" y="542"/>
                      <a:pt x="159" y="542"/>
                      <a:pt x="159" y="542"/>
                    </a:cubicBezTo>
                    <a:cubicBezTo>
                      <a:pt x="161" y="542"/>
                      <a:pt x="161" y="542"/>
                      <a:pt x="161" y="542"/>
                    </a:cubicBezTo>
                    <a:cubicBezTo>
                      <a:pt x="163" y="542"/>
                      <a:pt x="163" y="542"/>
                      <a:pt x="163" y="542"/>
                    </a:cubicBezTo>
                    <a:cubicBezTo>
                      <a:pt x="165" y="541"/>
                      <a:pt x="165" y="541"/>
                      <a:pt x="165" y="541"/>
                    </a:cubicBezTo>
                    <a:cubicBezTo>
                      <a:pt x="166" y="537"/>
                      <a:pt x="168" y="534"/>
                      <a:pt x="171" y="531"/>
                    </a:cubicBezTo>
                    <a:cubicBezTo>
                      <a:pt x="174" y="528"/>
                      <a:pt x="178" y="525"/>
                      <a:pt x="182" y="523"/>
                    </a:cubicBezTo>
                    <a:cubicBezTo>
                      <a:pt x="177" y="518"/>
                      <a:pt x="177" y="518"/>
                      <a:pt x="177" y="518"/>
                    </a:cubicBezTo>
                    <a:cubicBezTo>
                      <a:pt x="182" y="523"/>
                      <a:pt x="187" y="523"/>
                      <a:pt x="193" y="521"/>
                    </a:cubicBezTo>
                    <a:cubicBezTo>
                      <a:pt x="195" y="519"/>
                      <a:pt x="196" y="517"/>
                      <a:pt x="197" y="515"/>
                    </a:cubicBezTo>
                    <a:cubicBezTo>
                      <a:pt x="197" y="510"/>
                      <a:pt x="197" y="510"/>
                      <a:pt x="197" y="510"/>
                    </a:cubicBezTo>
                    <a:cubicBezTo>
                      <a:pt x="194" y="508"/>
                      <a:pt x="190" y="505"/>
                      <a:pt x="187" y="503"/>
                    </a:cubicBezTo>
                    <a:cubicBezTo>
                      <a:pt x="185" y="500"/>
                      <a:pt x="182" y="498"/>
                      <a:pt x="180" y="495"/>
                    </a:cubicBezTo>
                    <a:cubicBezTo>
                      <a:pt x="178" y="495"/>
                      <a:pt x="176" y="495"/>
                      <a:pt x="174" y="497"/>
                    </a:cubicBezTo>
                    <a:cubicBezTo>
                      <a:pt x="173" y="498"/>
                      <a:pt x="173" y="499"/>
                      <a:pt x="172" y="500"/>
                    </a:cubicBezTo>
                    <a:cubicBezTo>
                      <a:pt x="171" y="505"/>
                      <a:pt x="171" y="509"/>
                      <a:pt x="174" y="514"/>
                    </a:cubicBezTo>
                    <a:cubicBezTo>
                      <a:pt x="172" y="512"/>
                      <a:pt x="172" y="512"/>
                      <a:pt x="172" y="512"/>
                    </a:cubicBezTo>
                    <a:cubicBezTo>
                      <a:pt x="160" y="518"/>
                      <a:pt x="160" y="518"/>
                      <a:pt x="160" y="518"/>
                    </a:cubicBezTo>
                    <a:cubicBezTo>
                      <a:pt x="162" y="511"/>
                      <a:pt x="162" y="511"/>
                      <a:pt x="162" y="511"/>
                    </a:cubicBezTo>
                    <a:cubicBezTo>
                      <a:pt x="148" y="500"/>
                      <a:pt x="148" y="500"/>
                      <a:pt x="148" y="500"/>
                    </a:cubicBezTo>
                    <a:cubicBezTo>
                      <a:pt x="150" y="497"/>
                      <a:pt x="150" y="497"/>
                      <a:pt x="150" y="497"/>
                    </a:cubicBezTo>
                    <a:cubicBezTo>
                      <a:pt x="150" y="500"/>
                      <a:pt x="151" y="502"/>
                      <a:pt x="153" y="504"/>
                    </a:cubicBezTo>
                    <a:cubicBezTo>
                      <a:pt x="156" y="506"/>
                      <a:pt x="156" y="506"/>
                      <a:pt x="156" y="506"/>
                    </a:cubicBezTo>
                    <a:cubicBezTo>
                      <a:pt x="163" y="505"/>
                      <a:pt x="163" y="505"/>
                      <a:pt x="163" y="505"/>
                    </a:cubicBezTo>
                    <a:cubicBezTo>
                      <a:pt x="164" y="501"/>
                      <a:pt x="166" y="498"/>
                      <a:pt x="168" y="495"/>
                    </a:cubicBezTo>
                    <a:cubicBezTo>
                      <a:pt x="172" y="492"/>
                      <a:pt x="176" y="490"/>
                      <a:pt x="180" y="488"/>
                    </a:cubicBezTo>
                    <a:cubicBezTo>
                      <a:pt x="176" y="484"/>
                      <a:pt x="176" y="484"/>
                      <a:pt x="176" y="484"/>
                    </a:cubicBezTo>
                    <a:cubicBezTo>
                      <a:pt x="187" y="489"/>
                      <a:pt x="187" y="489"/>
                      <a:pt x="187" y="489"/>
                    </a:cubicBezTo>
                    <a:cubicBezTo>
                      <a:pt x="196" y="475"/>
                      <a:pt x="196" y="475"/>
                      <a:pt x="196" y="475"/>
                    </a:cubicBezTo>
                    <a:cubicBezTo>
                      <a:pt x="188" y="468"/>
                      <a:pt x="180" y="461"/>
                      <a:pt x="172" y="454"/>
                    </a:cubicBezTo>
                    <a:cubicBezTo>
                      <a:pt x="170" y="452"/>
                      <a:pt x="169" y="450"/>
                      <a:pt x="168" y="447"/>
                    </a:cubicBezTo>
                    <a:cubicBezTo>
                      <a:pt x="167" y="444"/>
                      <a:pt x="167" y="442"/>
                      <a:pt x="167" y="439"/>
                    </a:cubicBezTo>
                    <a:cubicBezTo>
                      <a:pt x="167" y="436"/>
                      <a:pt x="168" y="433"/>
                      <a:pt x="169" y="430"/>
                    </a:cubicBezTo>
                    <a:cubicBezTo>
                      <a:pt x="173" y="416"/>
                      <a:pt x="182" y="405"/>
                      <a:pt x="195" y="398"/>
                    </a:cubicBezTo>
                    <a:cubicBezTo>
                      <a:pt x="204" y="395"/>
                      <a:pt x="204" y="395"/>
                      <a:pt x="204" y="395"/>
                    </a:cubicBezTo>
                    <a:cubicBezTo>
                      <a:pt x="206" y="394"/>
                      <a:pt x="207" y="393"/>
                      <a:pt x="207" y="391"/>
                    </a:cubicBezTo>
                    <a:cubicBezTo>
                      <a:pt x="207" y="388"/>
                      <a:pt x="206" y="386"/>
                      <a:pt x="204" y="385"/>
                    </a:cubicBezTo>
                    <a:cubicBezTo>
                      <a:pt x="196" y="380"/>
                      <a:pt x="187" y="379"/>
                      <a:pt x="178" y="379"/>
                    </a:cubicBezTo>
                    <a:cubicBezTo>
                      <a:pt x="172" y="380"/>
                      <a:pt x="168" y="381"/>
                      <a:pt x="163" y="383"/>
                    </a:cubicBezTo>
                    <a:cubicBezTo>
                      <a:pt x="161" y="385"/>
                      <a:pt x="160" y="388"/>
                      <a:pt x="161" y="391"/>
                    </a:cubicBezTo>
                    <a:cubicBezTo>
                      <a:pt x="161" y="392"/>
                      <a:pt x="161" y="393"/>
                      <a:pt x="162" y="393"/>
                    </a:cubicBezTo>
                    <a:cubicBezTo>
                      <a:pt x="167" y="395"/>
                      <a:pt x="167" y="395"/>
                      <a:pt x="167" y="395"/>
                    </a:cubicBezTo>
                    <a:cubicBezTo>
                      <a:pt x="173" y="394"/>
                      <a:pt x="173" y="394"/>
                      <a:pt x="173" y="394"/>
                    </a:cubicBezTo>
                    <a:cubicBezTo>
                      <a:pt x="159" y="415"/>
                      <a:pt x="159" y="415"/>
                      <a:pt x="159" y="415"/>
                    </a:cubicBezTo>
                    <a:cubicBezTo>
                      <a:pt x="154" y="422"/>
                      <a:pt x="151" y="430"/>
                      <a:pt x="149" y="439"/>
                    </a:cubicBezTo>
                    <a:cubicBezTo>
                      <a:pt x="149" y="442"/>
                      <a:pt x="149" y="446"/>
                      <a:pt x="149" y="449"/>
                    </a:cubicBezTo>
                    <a:cubicBezTo>
                      <a:pt x="150" y="453"/>
                      <a:pt x="151" y="458"/>
                      <a:pt x="153" y="462"/>
                    </a:cubicBezTo>
                    <a:cubicBezTo>
                      <a:pt x="145" y="455"/>
                      <a:pt x="137" y="449"/>
                      <a:pt x="128" y="444"/>
                    </a:cubicBezTo>
                    <a:cubicBezTo>
                      <a:pt x="124" y="442"/>
                      <a:pt x="120" y="440"/>
                      <a:pt x="115" y="440"/>
                    </a:cubicBezTo>
                    <a:cubicBezTo>
                      <a:pt x="110" y="440"/>
                      <a:pt x="106" y="441"/>
                      <a:pt x="102" y="443"/>
                    </a:cubicBezTo>
                    <a:cubicBezTo>
                      <a:pt x="94" y="446"/>
                      <a:pt x="90" y="452"/>
                      <a:pt x="88" y="459"/>
                    </a:cubicBezTo>
                    <a:cubicBezTo>
                      <a:pt x="87" y="462"/>
                      <a:pt x="87" y="465"/>
                      <a:pt x="87" y="468"/>
                    </a:cubicBezTo>
                    <a:cubicBezTo>
                      <a:pt x="87" y="471"/>
                      <a:pt x="88" y="475"/>
                      <a:pt x="88" y="478"/>
                    </a:cubicBezTo>
                    <a:cubicBezTo>
                      <a:pt x="82" y="474"/>
                      <a:pt x="82" y="474"/>
                      <a:pt x="82" y="474"/>
                    </a:cubicBezTo>
                    <a:cubicBezTo>
                      <a:pt x="80" y="473"/>
                      <a:pt x="78" y="472"/>
                      <a:pt x="76" y="471"/>
                    </a:cubicBezTo>
                    <a:cubicBezTo>
                      <a:pt x="62" y="468"/>
                      <a:pt x="62" y="468"/>
                      <a:pt x="62" y="468"/>
                    </a:cubicBezTo>
                    <a:cubicBezTo>
                      <a:pt x="47" y="465"/>
                      <a:pt x="34" y="469"/>
                      <a:pt x="22" y="479"/>
                    </a:cubicBezTo>
                    <a:cubicBezTo>
                      <a:pt x="21" y="481"/>
                      <a:pt x="20" y="482"/>
                      <a:pt x="19" y="484"/>
                    </a:cubicBezTo>
                    <a:cubicBezTo>
                      <a:pt x="19" y="485"/>
                      <a:pt x="19" y="485"/>
                      <a:pt x="19" y="485"/>
                    </a:cubicBezTo>
                    <a:cubicBezTo>
                      <a:pt x="17" y="487"/>
                      <a:pt x="16" y="490"/>
                      <a:pt x="16" y="493"/>
                    </a:cubicBezTo>
                    <a:cubicBezTo>
                      <a:pt x="15" y="496"/>
                      <a:pt x="15" y="498"/>
                      <a:pt x="16" y="500"/>
                    </a:cubicBezTo>
                    <a:cubicBezTo>
                      <a:pt x="16" y="504"/>
                      <a:pt x="17" y="507"/>
                      <a:pt x="19" y="509"/>
                    </a:cubicBezTo>
                    <a:close/>
                    <a:moveTo>
                      <a:pt x="145" y="601"/>
                    </a:moveTo>
                    <a:cubicBezTo>
                      <a:pt x="155" y="595"/>
                      <a:pt x="163" y="586"/>
                      <a:pt x="169" y="576"/>
                    </a:cubicBezTo>
                    <a:cubicBezTo>
                      <a:pt x="167" y="575"/>
                      <a:pt x="167" y="575"/>
                      <a:pt x="167" y="575"/>
                    </a:cubicBezTo>
                    <a:cubicBezTo>
                      <a:pt x="171" y="574"/>
                      <a:pt x="171" y="574"/>
                      <a:pt x="171" y="574"/>
                    </a:cubicBezTo>
                    <a:cubicBezTo>
                      <a:pt x="172" y="571"/>
                      <a:pt x="174" y="568"/>
                      <a:pt x="176" y="566"/>
                    </a:cubicBezTo>
                    <a:cubicBezTo>
                      <a:pt x="179" y="562"/>
                      <a:pt x="183" y="560"/>
                      <a:pt x="188" y="560"/>
                    </a:cubicBezTo>
                    <a:cubicBezTo>
                      <a:pt x="190" y="559"/>
                      <a:pt x="190" y="559"/>
                      <a:pt x="190" y="559"/>
                    </a:cubicBezTo>
                    <a:cubicBezTo>
                      <a:pt x="189" y="563"/>
                      <a:pt x="189" y="563"/>
                      <a:pt x="189" y="563"/>
                    </a:cubicBezTo>
                    <a:cubicBezTo>
                      <a:pt x="188" y="565"/>
                      <a:pt x="187" y="568"/>
                      <a:pt x="187" y="570"/>
                    </a:cubicBezTo>
                    <a:cubicBezTo>
                      <a:pt x="185" y="568"/>
                      <a:pt x="185" y="568"/>
                      <a:pt x="185" y="568"/>
                    </a:cubicBezTo>
                    <a:cubicBezTo>
                      <a:pt x="174" y="578"/>
                      <a:pt x="174" y="578"/>
                      <a:pt x="174" y="578"/>
                    </a:cubicBezTo>
                    <a:cubicBezTo>
                      <a:pt x="179" y="587"/>
                      <a:pt x="186" y="595"/>
                      <a:pt x="194" y="602"/>
                    </a:cubicBezTo>
                    <a:cubicBezTo>
                      <a:pt x="197" y="605"/>
                      <a:pt x="200" y="607"/>
                      <a:pt x="204" y="608"/>
                    </a:cubicBezTo>
                    <a:cubicBezTo>
                      <a:pt x="208" y="609"/>
                      <a:pt x="208" y="609"/>
                      <a:pt x="208" y="609"/>
                    </a:cubicBezTo>
                    <a:cubicBezTo>
                      <a:pt x="213" y="609"/>
                      <a:pt x="215" y="606"/>
                      <a:pt x="215" y="602"/>
                    </a:cubicBezTo>
                    <a:cubicBezTo>
                      <a:pt x="215" y="601"/>
                      <a:pt x="214" y="599"/>
                      <a:pt x="213" y="598"/>
                    </a:cubicBezTo>
                    <a:cubicBezTo>
                      <a:pt x="210" y="594"/>
                      <a:pt x="210" y="594"/>
                      <a:pt x="210" y="594"/>
                    </a:cubicBezTo>
                    <a:cubicBezTo>
                      <a:pt x="207" y="590"/>
                      <a:pt x="207" y="590"/>
                      <a:pt x="207" y="590"/>
                    </a:cubicBezTo>
                    <a:cubicBezTo>
                      <a:pt x="204" y="586"/>
                      <a:pt x="200" y="582"/>
                      <a:pt x="196" y="579"/>
                    </a:cubicBezTo>
                    <a:cubicBezTo>
                      <a:pt x="195" y="579"/>
                      <a:pt x="195" y="579"/>
                      <a:pt x="195" y="579"/>
                    </a:cubicBezTo>
                    <a:cubicBezTo>
                      <a:pt x="200" y="578"/>
                      <a:pt x="200" y="578"/>
                      <a:pt x="200" y="578"/>
                    </a:cubicBezTo>
                    <a:cubicBezTo>
                      <a:pt x="201" y="574"/>
                      <a:pt x="202" y="570"/>
                      <a:pt x="205" y="568"/>
                    </a:cubicBezTo>
                    <a:cubicBezTo>
                      <a:pt x="209" y="565"/>
                      <a:pt x="213" y="562"/>
                      <a:pt x="217" y="560"/>
                    </a:cubicBezTo>
                    <a:cubicBezTo>
                      <a:pt x="207" y="549"/>
                      <a:pt x="207" y="549"/>
                      <a:pt x="207" y="549"/>
                    </a:cubicBezTo>
                    <a:cubicBezTo>
                      <a:pt x="194" y="555"/>
                      <a:pt x="194" y="555"/>
                      <a:pt x="194" y="555"/>
                    </a:cubicBezTo>
                    <a:cubicBezTo>
                      <a:pt x="196" y="548"/>
                      <a:pt x="196" y="548"/>
                      <a:pt x="196" y="548"/>
                    </a:cubicBezTo>
                    <a:cubicBezTo>
                      <a:pt x="192" y="546"/>
                      <a:pt x="189" y="544"/>
                      <a:pt x="186" y="541"/>
                    </a:cubicBezTo>
                    <a:cubicBezTo>
                      <a:pt x="183" y="539"/>
                      <a:pt x="181" y="536"/>
                      <a:pt x="179" y="533"/>
                    </a:cubicBezTo>
                    <a:cubicBezTo>
                      <a:pt x="177" y="532"/>
                      <a:pt x="175" y="534"/>
                      <a:pt x="173" y="535"/>
                    </a:cubicBezTo>
                    <a:cubicBezTo>
                      <a:pt x="171" y="538"/>
                      <a:pt x="171" y="538"/>
                      <a:pt x="171" y="538"/>
                    </a:cubicBezTo>
                    <a:cubicBezTo>
                      <a:pt x="169" y="543"/>
                      <a:pt x="170" y="547"/>
                      <a:pt x="172" y="551"/>
                    </a:cubicBezTo>
                    <a:cubicBezTo>
                      <a:pt x="169" y="553"/>
                      <a:pt x="166" y="555"/>
                      <a:pt x="164" y="557"/>
                    </a:cubicBezTo>
                    <a:cubicBezTo>
                      <a:pt x="161" y="560"/>
                      <a:pt x="161" y="565"/>
                      <a:pt x="163" y="571"/>
                    </a:cubicBezTo>
                    <a:cubicBezTo>
                      <a:pt x="156" y="564"/>
                      <a:pt x="156" y="564"/>
                      <a:pt x="156" y="564"/>
                    </a:cubicBezTo>
                    <a:cubicBezTo>
                      <a:pt x="146" y="577"/>
                      <a:pt x="146" y="577"/>
                      <a:pt x="146" y="577"/>
                    </a:cubicBezTo>
                    <a:cubicBezTo>
                      <a:pt x="141" y="582"/>
                      <a:pt x="135" y="586"/>
                      <a:pt x="128" y="589"/>
                    </a:cubicBezTo>
                    <a:cubicBezTo>
                      <a:pt x="124" y="590"/>
                      <a:pt x="120" y="589"/>
                      <a:pt x="117" y="586"/>
                    </a:cubicBezTo>
                    <a:cubicBezTo>
                      <a:pt x="113" y="583"/>
                      <a:pt x="111" y="578"/>
                      <a:pt x="110" y="573"/>
                    </a:cubicBezTo>
                    <a:cubicBezTo>
                      <a:pt x="148" y="563"/>
                      <a:pt x="148" y="563"/>
                      <a:pt x="148" y="563"/>
                    </a:cubicBezTo>
                    <a:cubicBezTo>
                      <a:pt x="134" y="552"/>
                      <a:pt x="134" y="552"/>
                      <a:pt x="134" y="552"/>
                    </a:cubicBezTo>
                    <a:cubicBezTo>
                      <a:pt x="115" y="558"/>
                      <a:pt x="115" y="558"/>
                      <a:pt x="115" y="558"/>
                    </a:cubicBezTo>
                    <a:cubicBezTo>
                      <a:pt x="120" y="551"/>
                      <a:pt x="126" y="545"/>
                      <a:pt x="134" y="541"/>
                    </a:cubicBezTo>
                    <a:cubicBezTo>
                      <a:pt x="122" y="532"/>
                      <a:pt x="122" y="532"/>
                      <a:pt x="122" y="532"/>
                    </a:cubicBezTo>
                    <a:cubicBezTo>
                      <a:pt x="110" y="540"/>
                      <a:pt x="101" y="550"/>
                      <a:pt x="93" y="562"/>
                    </a:cubicBezTo>
                    <a:cubicBezTo>
                      <a:pt x="91" y="562"/>
                      <a:pt x="86" y="565"/>
                      <a:pt x="78" y="569"/>
                    </a:cubicBezTo>
                    <a:cubicBezTo>
                      <a:pt x="53" y="578"/>
                      <a:pt x="37" y="578"/>
                      <a:pt x="29" y="570"/>
                    </a:cubicBezTo>
                    <a:cubicBezTo>
                      <a:pt x="21" y="561"/>
                      <a:pt x="21" y="561"/>
                      <a:pt x="21" y="561"/>
                    </a:cubicBezTo>
                    <a:cubicBezTo>
                      <a:pt x="19" y="558"/>
                      <a:pt x="17" y="555"/>
                      <a:pt x="18" y="553"/>
                    </a:cubicBezTo>
                    <a:cubicBezTo>
                      <a:pt x="18" y="551"/>
                      <a:pt x="19" y="549"/>
                      <a:pt x="21" y="546"/>
                    </a:cubicBezTo>
                    <a:cubicBezTo>
                      <a:pt x="23" y="544"/>
                      <a:pt x="23" y="544"/>
                      <a:pt x="23" y="544"/>
                    </a:cubicBezTo>
                    <a:cubicBezTo>
                      <a:pt x="27" y="542"/>
                      <a:pt x="28" y="540"/>
                      <a:pt x="28" y="540"/>
                    </a:cubicBezTo>
                    <a:cubicBezTo>
                      <a:pt x="33" y="538"/>
                      <a:pt x="33" y="538"/>
                      <a:pt x="33" y="538"/>
                    </a:cubicBezTo>
                    <a:cubicBezTo>
                      <a:pt x="36" y="536"/>
                      <a:pt x="40" y="535"/>
                      <a:pt x="45" y="533"/>
                    </a:cubicBezTo>
                    <a:cubicBezTo>
                      <a:pt x="50" y="531"/>
                      <a:pt x="50" y="530"/>
                      <a:pt x="46" y="529"/>
                    </a:cubicBezTo>
                    <a:cubicBezTo>
                      <a:pt x="41" y="528"/>
                      <a:pt x="36" y="526"/>
                      <a:pt x="31" y="523"/>
                    </a:cubicBezTo>
                    <a:cubicBezTo>
                      <a:pt x="27" y="524"/>
                      <a:pt x="24" y="526"/>
                      <a:pt x="21" y="528"/>
                    </a:cubicBezTo>
                    <a:cubicBezTo>
                      <a:pt x="14" y="533"/>
                      <a:pt x="14" y="533"/>
                      <a:pt x="14" y="533"/>
                    </a:cubicBezTo>
                    <a:cubicBezTo>
                      <a:pt x="12" y="535"/>
                      <a:pt x="12" y="535"/>
                      <a:pt x="12" y="535"/>
                    </a:cubicBezTo>
                    <a:cubicBezTo>
                      <a:pt x="11" y="536"/>
                      <a:pt x="11" y="536"/>
                      <a:pt x="11" y="536"/>
                    </a:cubicBezTo>
                    <a:cubicBezTo>
                      <a:pt x="1" y="547"/>
                      <a:pt x="0" y="559"/>
                      <a:pt x="9" y="571"/>
                    </a:cubicBezTo>
                    <a:cubicBezTo>
                      <a:pt x="11" y="573"/>
                      <a:pt x="11" y="573"/>
                      <a:pt x="11" y="573"/>
                    </a:cubicBezTo>
                    <a:cubicBezTo>
                      <a:pt x="21" y="581"/>
                      <a:pt x="21" y="581"/>
                      <a:pt x="21" y="581"/>
                    </a:cubicBezTo>
                    <a:cubicBezTo>
                      <a:pt x="32" y="588"/>
                      <a:pt x="45" y="590"/>
                      <a:pt x="60" y="589"/>
                    </a:cubicBezTo>
                    <a:cubicBezTo>
                      <a:pt x="66" y="588"/>
                      <a:pt x="72" y="586"/>
                      <a:pt x="78" y="583"/>
                    </a:cubicBezTo>
                    <a:cubicBezTo>
                      <a:pt x="84" y="580"/>
                      <a:pt x="88" y="578"/>
                      <a:pt x="88" y="578"/>
                    </a:cubicBezTo>
                    <a:cubicBezTo>
                      <a:pt x="88" y="581"/>
                      <a:pt x="88" y="581"/>
                      <a:pt x="88" y="581"/>
                    </a:cubicBezTo>
                    <a:cubicBezTo>
                      <a:pt x="89" y="584"/>
                      <a:pt x="90" y="587"/>
                      <a:pt x="92" y="590"/>
                    </a:cubicBezTo>
                    <a:cubicBezTo>
                      <a:pt x="94" y="592"/>
                      <a:pt x="97" y="595"/>
                      <a:pt x="100" y="597"/>
                    </a:cubicBezTo>
                    <a:cubicBezTo>
                      <a:pt x="107" y="603"/>
                      <a:pt x="115" y="606"/>
                      <a:pt x="124" y="608"/>
                    </a:cubicBezTo>
                    <a:cubicBezTo>
                      <a:pt x="132" y="607"/>
                      <a:pt x="139" y="605"/>
                      <a:pt x="145" y="601"/>
                    </a:cubicBezTo>
                    <a:close/>
                    <a:moveTo>
                      <a:pt x="160" y="612"/>
                    </a:moveTo>
                    <a:cubicBezTo>
                      <a:pt x="164" y="613"/>
                      <a:pt x="164" y="613"/>
                      <a:pt x="164" y="613"/>
                    </a:cubicBezTo>
                    <a:cubicBezTo>
                      <a:pt x="167" y="612"/>
                      <a:pt x="167" y="612"/>
                      <a:pt x="167" y="612"/>
                    </a:cubicBezTo>
                    <a:cubicBezTo>
                      <a:pt x="170" y="603"/>
                      <a:pt x="176" y="597"/>
                      <a:pt x="185" y="595"/>
                    </a:cubicBezTo>
                    <a:cubicBezTo>
                      <a:pt x="174" y="583"/>
                      <a:pt x="174" y="583"/>
                      <a:pt x="174" y="583"/>
                    </a:cubicBezTo>
                    <a:cubicBezTo>
                      <a:pt x="170" y="586"/>
                      <a:pt x="165" y="588"/>
                      <a:pt x="160" y="591"/>
                    </a:cubicBezTo>
                    <a:cubicBezTo>
                      <a:pt x="155" y="597"/>
                      <a:pt x="154" y="603"/>
                      <a:pt x="157" y="610"/>
                    </a:cubicBezTo>
                    <a:cubicBezTo>
                      <a:pt x="157" y="611"/>
                      <a:pt x="158" y="612"/>
                      <a:pt x="160" y="612"/>
                    </a:cubicBezTo>
                    <a:close/>
                    <a:moveTo>
                      <a:pt x="362" y="538"/>
                    </a:moveTo>
                    <a:cubicBezTo>
                      <a:pt x="359" y="535"/>
                      <a:pt x="359" y="535"/>
                      <a:pt x="359" y="535"/>
                    </a:cubicBezTo>
                    <a:cubicBezTo>
                      <a:pt x="342" y="524"/>
                      <a:pt x="342" y="524"/>
                      <a:pt x="342" y="524"/>
                    </a:cubicBezTo>
                    <a:cubicBezTo>
                      <a:pt x="337" y="528"/>
                      <a:pt x="332" y="530"/>
                      <a:pt x="327" y="531"/>
                    </a:cubicBezTo>
                    <a:cubicBezTo>
                      <a:pt x="323" y="532"/>
                      <a:pt x="323" y="534"/>
                      <a:pt x="328" y="535"/>
                    </a:cubicBezTo>
                    <a:cubicBezTo>
                      <a:pt x="333" y="537"/>
                      <a:pt x="337" y="538"/>
                      <a:pt x="340" y="540"/>
                    </a:cubicBezTo>
                    <a:cubicBezTo>
                      <a:pt x="345" y="542"/>
                      <a:pt x="345" y="542"/>
                      <a:pt x="345" y="542"/>
                    </a:cubicBezTo>
                    <a:cubicBezTo>
                      <a:pt x="352" y="548"/>
                      <a:pt x="352" y="548"/>
                      <a:pt x="352" y="548"/>
                    </a:cubicBezTo>
                    <a:cubicBezTo>
                      <a:pt x="354" y="550"/>
                      <a:pt x="355" y="552"/>
                      <a:pt x="355" y="554"/>
                    </a:cubicBezTo>
                    <a:cubicBezTo>
                      <a:pt x="355" y="557"/>
                      <a:pt x="355" y="557"/>
                      <a:pt x="355" y="557"/>
                    </a:cubicBezTo>
                    <a:cubicBezTo>
                      <a:pt x="355" y="559"/>
                      <a:pt x="354" y="561"/>
                      <a:pt x="352" y="563"/>
                    </a:cubicBezTo>
                    <a:cubicBezTo>
                      <a:pt x="344" y="572"/>
                      <a:pt x="344" y="572"/>
                      <a:pt x="344" y="572"/>
                    </a:cubicBezTo>
                    <a:cubicBezTo>
                      <a:pt x="336" y="580"/>
                      <a:pt x="319" y="580"/>
                      <a:pt x="296" y="572"/>
                    </a:cubicBezTo>
                    <a:cubicBezTo>
                      <a:pt x="287" y="567"/>
                      <a:pt x="282" y="564"/>
                      <a:pt x="280" y="564"/>
                    </a:cubicBezTo>
                    <a:cubicBezTo>
                      <a:pt x="273" y="552"/>
                      <a:pt x="263" y="542"/>
                      <a:pt x="251" y="534"/>
                    </a:cubicBezTo>
                    <a:cubicBezTo>
                      <a:pt x="239" y="543"/>
                      <a:pt x="239" y="543"/>
                      <a:pt x="239" y="543"/>
                    </a:cubicBezTo>
                    <a:cubicBezTo>
                      <a:pt x="246" y="547"/>
                      <a:pt x="253" y="553"/>
                      <a:pt x="259" y="560"/>
                    </a:cubicBezTo>
                    <a:cubicBezTo>
                      <a:pt x="239" y="554"/>
                      <a:pt x="239" y="554"/>
                      <a:pt x="239" y="554"/>
                    </a:cubicBezTo>
                    <a:cubicBezTo>
                      <a:pt x="225" y="565"/>
                      <a:pt x="225" y="565"/>
                      <a:pt x="225" y="565"/>
                    </a:cubicBezTo>
                    <a:cubicBezTo>
                      <a:pt x="263" y="575"/>
                      <a:pt x="263" y="575"/>
                      <a:pt x="263" y="575"/>
                    </a:cubicBezTo>
                    <a:cubicBezTo>
                      <a:pt x="263" y="580"/>
                      <a:pt x="260" y="585"/>
                      <a:pt x="256" y="588"/>
                    </a:cubicBezTo>
                    <a:cubicBezTo>
                      <a:pt x="253" y="591"/>
                      <a:pt x="249" y="592"/>
                      <a:pt x="245" y="591"/>
                    </a:cubicBezTo>
                    <a:cubicBezTo>
                      <a:pt x="238" y="588"/>
                      <a:pt x="232" y="584"/>
                      <a:pt x="227" y="579"/>
                    </a:cubicBezTo>
                    <a:cubicBezTo>
                      <a:pt x="217" y="566"/>
                      <a:pt x="217" y="566"/>
                      <a:pt x="217" y="566"/>
                    </a:cubicBezTo>
                    <a:cubicBezTo>
                      <a:pt x="204" y="579"/>
                      <a:pt x="204" y="579"/>
                      <a:pt x="204" y="579"/>
                    </a:cubicBezTo>
                    <a:cubicBezTo>
                      <a:pt x="211" y="588"/>
                      <a:pt x="219" y="596"/>
                      <a:pt x="228" y="603"/>
                    </a:cubicBezTo>
                    <a:cubicBezTo>
                      <a:pt x="234" y="607"/>
                      <a:pt x="241" y="609"/>
                      <a:pt x="249" y="610"/>
                    </a:cubicBezTo>
                    <a:cubicBezTo>
                      <a:pt x="258" y="609"/>
                      <a:pt x="266" y="605"/>
                      <a:pt x="274" y="599"/>
                    </a:cubicBezTo>
                    <a:cubicBezTo>
                      <a:pt x="281" y="592"/>
                      <a:pt x="281" y="592"/>
                      <a:pt x="281" y="592"/>
                    </a:cubicBezTo>
                    <a:cubicBezTo>
                      <a:pt x="283" y="589"/>
                      <a:pt x="285" y="586"/>
                      <a:pt x="285" y="583"/>
                    </a:cubicBezTo>
                    <a:cubicBezTo>
                      <a:pt x="285" y="580"/>
                      <a:pt x="285" y="580"/>
                      <a:pt x="285" y="580"/>
                    </a:cubicBezTo>
                    <a:cubicBezTo>
                      <a:pt x="296" y="584"/>
                      <a:pt x="296" y="584"/>
                      <a:pt x="296" y="584"/>
                    </a:cubicBezTo>
                    <a:cubicBezTo>
                      <a:pt x="301" y="588"/>
                      <a:pt x="307" y="589"/>
                      <a:pt x="314" y="591"/>
                    </a:cubicBezTo>
                    <a:cubicBezTo>
                      <a:pt x="328" y="592"/>
                      <a:pt x="341" y="590"/>
                      <a:pt x="352" y="583"/>
                    </a:cubicBezTo>
                    <a:cubicBezTo>
                      <a:pt x="362" y="575"/>
                      <a:pt x="362" y="575"/>
                      <a:pt x="362" y="575"/>
                    </a:cubicBezTo>
                    <a:cubicBezTo>
                      <a:pt x="364" y="573"/>
                      <a:pt x="364" y="573"/>
                      <a:pt x="364" y="573"/>
                    </a:cubicBezTo>
                    <a:cubicBezTo>
                      <a:pt x="373" y="561"/>
                      <a:pt x="372" y="550"/>
                      <a:pt x="362" y="538"/>
                    </a:cubicBezTo>
                    <a:close/>
                    <a:moveTo>
                      <a:pt x="180" y="809"/>
                    </a:moveTo>
                    <a:cubicBezTo>
                      <a:pt x="193" y="799"/>
                      <a:pt x="193" y="799"/>
                      <a:pt x="193" y="799"/>
                    </a:cubicBezTo>
                    <a:cubicBezTo>
                      <a:pt x="197" y="795"/>
                      <a:pt x="197" y="795"/>
                      <a:pt x="197" y="795"/>
                    </a:cubicBezTo>
                    <a:cubicBezTo>
                      <a:pt x="188" y="807"/>
                      <a:pt x="188" y="807"/>
                      <a:pt x="188" y="807"/>
                    </a:cubicBezTo>
                    <a:cubicBezTo>
                      <a:pt x="179" y="815"/>
                      <a:pt x="179" y="815"/>
                      <a:pt x="179" y="815"/>
                    </a:cubicBezTo>
                    <a:cubicBezTo>
                      <a:pt x="178" y="815"/>
                      <a:pt x="178" y="815"/>
                      <a:pt x="178" y="815"/>
                    </a:cubicBezTo>
                    <a:cubicBezTo>
                      <a:pt x="178" y="813"/>
                      <a:pt x="176" y="811"/>
                      <a:pt x="174" y="808"/>
                    </a:cubicBezTo>
                    <a:cubicBezTo>
                      <a:pt x="180" y="809"/>
                      <a:pt x="180" y="809"/>
                      <a:pt x="180" y="809"/>
                    </a:cubicBezTo>
                    <a:close/>
                    <a:moveTo>
                      <a:pt x="182" y="715"/>
                    </a:moveTo>
                    <a:cubicBezTo>
                      <a:pt x="186" y="715"/>
                      <a:pt x="186" y="715"/>
                      <a:pt x="186" y="715"/>
                    </a:cubicBezTo>
                    <a:cubicBezTo>
                      <a:pt x="187" y="715"/>
                      <a:pt x="187" y="715"/>
                      <a:pt x="187" y="715"/>
                    </a:cubicBezTo>
                    <a:cubicBezTo>
                      <a:pt x="187" y="730"/>
                      <a:pt x="188" y="741"/>
                      <a:pt x="187" y="747"/>
                    </a:cubicBezTo>
                    <a:cubicBezTo>
                      <a:pt x="187" y="751"/>
                      <a:pt x="187" y="758"/>
                      <a:pt x="187" y="768"/>
                    </a:cubicBezTo>
                    <a:cubicBezTo>
                      <a:pt x="184" y="772"/>
                      <a:pt x="181" y="776"/>
                      <a:pt x="177" y="780"/>
                    </a:cubicBezTo>
                    <a:cubicBezTo>
                      <a:pt x="176" y="777"/>
                      <a:pt x="176" y="777"/>
                      <a:pt x="176" y="777"/>
                    </a:cubicBezTo>
                    <a:cubicBezTo>
                      <a:pt x="179" y="742"/>
                      <a:pt x="181" y="721"/>
                      <a:pt x="182" y="715"/>
                    </a:cubicBezTo>
                    <a:close/>
                    <a:moveTo>
                      <a:pt x="177" y="824"/>
                    </a:moveTo>
                    <a:cubicBezTo>
                      <a:pt x="178" y="823"/>
                      <a:pt x="178" y="823"/>
                      <a:pt x="178" y="823"/>
                    </a:cubicBezTo>
                    <a:cubicBezTo>
                      <a:pt x="178" y="824"/>
                      <a:pt x="178" y="824"/>
                      <a:pt x="178" y="824"/>
                    </a:cubicBezTo>
                    <a:cubicBezTo>
                      <a:pt x="177" y="824"/>
                      <a:pt x="177" y="824"/>
                      <a:pt x="177" y="824"/>
                    </a:cubicBezTo>
                    <a:close/>
                    <a:moveTo>
                      <a:pt x="169" y="793"/>
                    </a:moveTo>
                    <a:cubicBezTo>
                      <a:pt x="171" y="805"/>
                      <a:pt x="171" y="805"/>
                      <a:pt x="171" y="805"/>
                    </a:cubicBezTo>
                    <a:cubicBezTo>
                      <a:pt x="166" y="798"/>
                      <a:pt x="166" y="798"/>
                      <a:pt x="166" y="798"/>
                    </a:cubicBezTo>
                    <a:cubicBezTo>
                      <a:pt x="160" y="788"/>
                      <a:pt x="155" y="778"/>
                      <a:pt x="150" y="768"/>
                    </a:cubicBezTo>
                    <a:cubicBezTo>
                      <a:pt x="158" y="778"/>
                      <a:pt x="158" y="778"/>
                      <a:pt x="158" y="778"/>
                    </a:cubicBezTo>
                    <a:cubicBezTo>
                      <a:pt x="158" y="778"/>
                      <a:pt x="158" y="778"/>
                      <a:pt x="158" y="778"/>
                    </a:cubicBezTo>
                    <a:cubicBezTo>
                      <a:pt x="161" y="782"/>
                      <a:pt x="161" y="782"/>
                      <a:pt x="161" y="782"/>
                    </a:cubicBezTo>
                    <a:cubicBezTo>
                      <a:pt x="164" y="787"/>
                      <a:pt x="168" y="788"/>
                      <a:pt x="173" y="786"/>
                    </a:cubicBezTo>
                    <a:cubicBezTo>
                      <a:pt x="169" y="793"/>
                      <a:pt x="169" y="793"/>
                      <a:pt x="169" y="793"/>
                    </a:cubicBezTo>
                    <a:close/>
                    <a:moveTo>
                      <a:pt x="319" y="1402"/>
                    </a:moveTo>
                    <a:cubicBezTo>
                      <a:pt x="305" y="1382"/>
                      <a:pt x="305" y="1382"/>
                      <a:pt x="305" y="1382"/>
                    </a:cubicBezTo>
                    <a:cubicBezTo>
                      <a:pt x="299" y="1372"/>
                      <a:pt x="291" y="1365"/>
                      <a:pt x="280" y="1361"/>
                    </a:cubicBezTo>
                    <a:cubicBezTo>
                      <a:pt x="282" y="1357"/>
                      <a:pt x="282" y="1357"/>
                      <a:pt x="282" y="1357"/>
                    </a:cubicBezTo>
                    <a:cubicBezTo>
                      <a:pt x="283" y="1353"/>
                      <a:pt x="283" y="1350"/>
                      <a:pt x="282" y="1346"/>
                    </a:cubicBezTo>
                    <a:cubicBezTo>
                      <a:pt x="281" y="1341"/>
                      <a:pt x="279" y="1337"/>
                      <a:pt x="275" y="1334"/>
                    </a:cubicBezTo>
                    <a:cubicBezTo>
                      <a:pt x="274" y="1330"/>
                      <a:pt x="272" y="1326"/>
                      <a:pt x="269" y="1324"/>
                    </a:cubicBezTo>
                    <a:cubicBezTo>
                      <a:pt x="267" y="1321"/>
                      <a:pt x="264" y="1319"/>
                      <a:pt x="260" y="1321"/>
                    </a:cubicBezTo>
                    <a:cubicBezTo>
                      <a:pt x="257" y="1329"/>
                      <a:pt x="257" y="1329"/>
                      <a:pt x="257" y="1329"/>
                    </a:cubicBezTo>
                    <a:cubicBezTo>
                      <a:pt x="245" y="1309"/>
                      <a:pt x="245" y="1309"/>
                      <a:pt x="245" y="1309"/>
                    </a:cubicBezTo>
                    <a:cubicBezTo>
                      <a:pt x="243" y="1306"/>
                      <a:pt x="241" y="1303"/>
                      <a:pt x="240" y="1299"/>
                    </a:cubicBezTo>
                    <a:cubicBezTo>
                      <a:pt x="236" y="1292"/>
                      <a:pt x="234" y="1284"/>
                      <a:pt x="231" y="1276"/>
                    </a:cubicBezTo>
                    <a:cubicBezTo>
                      <a:pt x="228" y="1268"/>
                      <a:pt x="226" y="1260"/>
                      <a:pt x="223" y="1251"/>
                    </a:cubicBezTo>
                    <a:cubicBezTo>
                      <a:pt x="221" y="1242"/>
                      <a:pt x="219" y="1233"/>
                      <a:pt x="218" y="1224"/>
                    </a:cubicBezTo>
                    <a:cubicBezTo>
                      <a:pt x="216" y="1214"/>
                      <a:pt x="215" y="1204"/>
                      <a:pt x="214" y="1194"/>
                    </a:cubicBezTo>
                    <a:cubicBezTo>
                      <a:pt x="212" y="1178"/>
                      <a:pt x="212" y="1162"/>
                      <a:pt x="212" y="1146"/>
                    </a:cubicBezTo>
                    <a:cubicBezTo>
                      <a:pt x="212" y="1130"/>
                      <a:pt x="213" y="1114"/>
                      <a:pt x="215" y="1098"/>
                    </a:cubicBezTo>
                    <a:cubicBezTo>
                      <a:pt x="219" y="1053"/>
                      <a:pt x="219" y="1053"/>
                      <a:pt x="219" y="1053"/>
                    </a:cubicBezTo>
                    <a:cubicBezTo>
                      <a:pt x="220" y="1021"/>
                      <a:pt x="220" y="1021"/>
                      <a:pt x="220" y="1021"/>
                    </a:cubicBezTo>
                    <a:cubicBezTo>
                      <a:pt x="221" y="1008"/>
                      <a:pt x="221" y="995"/>
                      <a:pt x="221" y="981"/>
                    </a:cubicBezTo>
                    <a:cubicBezTo>
                      <a:pt x="220" y="966"/>
                      <a:pt x="219" y="951"/>
                      <a:pt x="217" y="936"/>
                    </a:cubicBezTo>
                    <a:cubicBezTo>
                      <a:pt x="215" y="925"/>
                      <a:pt x="213" y="914"/>
                      <a:pt x="211" y="903"/>
                    </a:cubicBezTo>
                    <a:cubicBezTo>
                      <a:pt x="209" y="893"/>
                      <a:pt x="206" y="883"/>
                      <a:pt x="203" y="873"/>
                    </a:cubicBezTo>
                    <a:cubicBezTo>
                      <a:pt x="200" y="866"/>
                      <a:pt x="198" y="859"/>
                      <a:pt x="195" y="853"/>
                    </a:cubicBezTo>
                    <a:cubicBezTo>
                      <a:pt x="197" y="852"/>
                      <a:pt x="200" y="850"/>
                      <a:pt x="201" y="849"/>
                    </a:cubicBezTo>
                    <a:cubicBezTo>
                      <a:pt x="203" y="846"/>
                      <a:pt x="203" y="846"/>
                      <a:pt x="203" y="846"/>
                    </a:cubicBezTo>
                    <a:cubicBezTo>
                      <a:pt x="204" y="845"/>
                      <a:pt x="204" y="844"/>
                      <a:pt x="204" y="842"/>
                    </a:cubicBezTo>
                    <a:cubicBezTo>
                      <a:pt x="204" y="838"/>
                      <a:pt x="202" y="835"/>
                      <a:pt x="198" y="832"/>
                    </a:cubicBezTo>
                    <a:cubicBezTo>
                      <a:pt x="197" y="834"/>
                      <a:pt x="197" y="834"/>
                      <a:pt x="197" y="834"/>
                    </a:cubicBezTo>
                    <a:cubicBezTo>
                      <a:pt x="193" y="838"/>
                      <a:pt x="187" y="841"/>
                      <a:pt x="180" y="841"/>
                    </a:cubicBezTo>
                    <a:cubicBezTo>
                      <a:pt x="178" y="840"/>
                      <a:pt x="178" y="840"/>
                      <a:pt x="178" y="840"/>
                    </a:cubicBezTo>
                    <a:cubicBezTo>
                      <a:pt x="175" y="838"/>
                      <a:pt x="175" y="838"/>
                      <a:pt x="175" y="838"/>
                    </a:cubicBezTo>
                    <a:cubicBezTo>
                      <a:pt x="183" y="838"/>
                      <a:pt x="191" y="836"/>
                      <a:pt x="198" y="832"/>
                    </a:cubicBezTo>
                    <a:cubicBezTo>
                      <a:pt x="200" y="830"/>
                      <a:pt x="200" y="830"/>
                      <a:pt x="200" y="830"/>
                    </a:cubicBezTo>
                    <a:cubicBezTo>
                      <a:pt x="202" y="826"/>
                      <a:pt x="202" y="826"/>
                      <a:pt x="202" y="826"/>
                    </a:cubicBezTo>
                    <a:cubicBezTo>
                      <a:pt x="202" y="823"/>
                      <a:pt x="201" y="822"/>
                      <a:pt x="198" y="822"/>
                    </a:cubicBezTo>
                    <a:cubicBezTo>
                      <a:pt x="198" y="822"/>
                      <a:pt x="198" y="822"/>
                      <a:pt x="198" y="822"/>
                    </a:cubicBezTo>
                    <a:cubicBezTo>
                      <a:pt x="203" y="818"/>
                      <a:pt x="208" y="813"/>
                      <a:pt x="213" y="805"/>
                    </a:cubicBezTo>
                    <a:cubicBezTo>
                      <a:pt x="219" y="795"/>
                      <a:pt x="223" y="785"/>
                      <a:pt x="224" y="776"/>
                    </a:cubicBezTo>
                    <a:cubicBezTo>
                      <a:pt x="225" y="768"/>
                      <a:pt x="223" y="762"/>
                      <a:pt x="219" y="761"/>
                    </a:cubicBezTo>
                    <a:cubicBezTo>
                      <a:pt x="217" y="760"/>
                      <a:pt x="215" y="760"/>
                      <a:pt x="214" y="762"/>
                    </a:cubicBezTo>
                    <a:cubicBezTo>
                      <a:pt x="210" y="769"/>
                      <a:pt x="210" y="769"/>
                      <a:pt x="210" y="769"/>
                    </a:cubicBezTo>
                    <a:cubicBezTo>
                      <a:pt x="215" y="754"/>
                      <a:pt x="215" y="754"/>
                      <a:pt x="215" y="754"/>
                    </a:cubicBezTo>
                    <a:cubicBezTo>
                      <a:pt x="217" y="748"/>
                      <a:pt x="217" y="741"/>
                      <a:pt x="214" y="733"/>
                    </a:cubicBezTo>
                    <a:cubicBezTo>
                      <a:pt x="210" y="731"/>
                      <a:pt x="210" y="731"/>
                      <a:pt x="210" y="731"/>
                    </a:cubicBezTo>
                    <a:cubicBezTo>
                      <a:pt x="208" y="730"/>
                      <a:pt x="206" y="731"/>
                      <a:pt x="204" y="732"/>
                    </a:cubicBezTo>
                    <a:cubicBezTo>
                      <a:pt x="202" y="739"/>
                      <a:pt x="202" y="739"/>
                      <a:pt x="202" y="739"/>
                    </a:cubicBezTo>
                    <a:cubicBezTo>
                      <a:pt x="202" y="737"/>
                      <a:pt x="202" y="737"/>
                      <a:pt x="202" y="737"/>
                    </a:cubicBezTo>
                    <a:cubicBezTo>
                      <a:pt x="202" y="735"/>
                      <a:pt x="202" y="733"/>
                      <a:pt x="201" y="732"/>
                    </a:cubicBezTo>
                    <a:cubicBezTo>
                      <a:pt x="201" y="728"/>
                      <a:pt x="201" y="728"/>
                      <a:pt x="201" y="728"/>
                    </a:cubicBezTo>
                    <a:cubicBezTo>
                      <a:pt x="200" y="725"/>
                      <a:pt x="200" y="725"/>
                      <a:pt x="200" y="725"/>
                    </a:cubicBezTo>
                    <a:cubicBezTo>
                      <a:pt x="200" y="716"/>
                      <a:pt x="200" y="716"/>
                      <a:pt x="200" y="716"/>
                    </a:cubicBezTo>
                    <a:cubicBezTo>
                      <a:pt x="201" y="711"/>
                      <a:pt x="201" y="711"/>
                      <a:pt x="201" y="711"/>
                    </a:cubicBezTo>
                    <a:cubicBezTo>
                      <a:pt x="203" y="710"/>
                      <a:pt x="206" y="709"/>
                      <a:pt x="208" y="707"/>
                    </a:cubicBezTo>
                    <a:cubicBezTo>
                      <a:pt x="209" y="705"/>
                      <a:pt x="209" y="705"/>
                      <a:pt x="209" y="705"/>
                    </a:cubicBezTo>
                    <a:cubicBezTo>
                      <a:pt x="210" y="703"/>
                      <a:pt x="210" y="702"/>
                      <a:pt x="210" y="701"/>
                    </a:cubicBezTo>
                    <a:cubicBezTo>
                      <a:pt x="210" y="697"/>
                      <a:pt x="208" y="693"/>
                      <a:pt x="204" y="690"/>
                    </a:cubicBezTo>
                    <a:cubicBezTo>
                      <a:pt x="203" y="692"/>
                      <a:pt x="203" y="692"/>
                      <a:pt x="203" y="692"/>
                    </a:cubicBezTo>
                    <a:cubicBezTo>
                      <a:pt x="199" y="697"/>
                      <a:pt x="193" y="699"/>
                      <a:pt x="186" y="699"/>
                    </a:cubicBezTo>
                    <a:cubicBezTo>
                      <a:pt x="177" y="698"/>
                      <a:pt x="168" y="697"/>
                      <a:pt x="159" y="694"/>
                    </a:cubicBezTo>
                    <a:cubicBezTo>
                      <a:pt x="158" y="695"/>
                      <a:pt x="157" y="696"/>
                      <a:pt x="156" y="698"/>
                    </a:cubicBezTo>
                    <a:cubicBezTo>
                      <a:pt x="155" y="699"/>
                      <a:pt x="155" y="700"/>
                      <a:pt x="155" y="701"/>
                    </a:cubicBezTo>
                    <a:cubicBezTo>
                      <a:pt x="156" y="706"/>
                      <a:pt x="159" y="710"/>
                      <a:pt x="163" y="712"/>
                    </a:cubicBezTo>
                    <a:cubicBezTo>
                      <a:pt x="167" y="713"/>
                      <a:pt x="167" y="713"/>
                      <a:pt x="167" y="713"/>
                    </a:cubicBezTo>
                    <a:cubicBezTo>
                      <a:pt x="166" y="715"/>
                      <a:pt x="166" y="719"/>
                      <a:pt x="166" y="725"/>
                    </a:cubicBezTo>
                    <a:cubicBezTo>
                      <a:pt x="165" y="731"/>
                      <a:pt x="165" y="737"/>
                      <a:pt x="164" y="743"/>
                    </a:cubicBezTo>
                    <a:cubicBezTo>
                      <a:pt x="162" y="740"/>
                      <a:pt x="160" y="739"/>
                      <a:pt x="159" y="740"/>
                    </a:cubicBezTo>
                    <a:cubicBezTo>
                      <a:pt x="160" y="736"/>
                      <a:pt x="157" y="734"/>
                      <a:pt x="149" y="734"/>
                    </a:cubicBezTo>
                    <a:cubicBezTo>
                      <a:pt x="143" y="740"/>
                      <a:pt x="142" y="747"/>
                      <a:pt x="145" y="756"/>
                    </a:cubicBezTo>
                    <a:cubicBezTo>
                      <a:pt x="141" y="754"/>
                      <a:pt x="141" y="754"/>
                      <a:pt x="141" y="754"/>
                    </a:cubicBezTo>
                    <a:cubicBezTo>
                      <a:pt x="137" y="755"/>
                      <a:pt x="135" y="757"/>
                      <a:pt x="135" y="760"/>
                    </a:cubicBezTo>
                    <a:cubicBezTo>
                      <a:pt x="135" y="766"/>
                      <a:pt x="136" y="774"/>
                      <a:pt x="140" y="783"/>
                    </a:cubicBezTo>
                    <a:cubicBezTo>
                      <a:pt x="139" y="785"/>
                      <a:pt x="140" y="787"/>
                      <a:pt x="141" y="790"/>
                    </a:cubicBezTo>
                    <a:cubicBezTo>
                      <a:pt x="142" y="795"/>
                      <a:pt x="144" y="798"/>
                      <a:pt x="147" y="800"/>
                    </a:cubicBezTo>
                    <a:cubicBezTo>
                      <a:pt x="150" y="806"/>
                      <a:pt x="153" y="810"/>
                      <a:pt x="155" y="813"/>
                    </a:cubicBezTo>
                    <a:cubicBezTo>
                      <a:pt x="157" y="815"/>
                      <a:pt x="157" y="815"/>
                      <a:pt x="157" y="815"/>
                    </a:cubicBezTo>
                    <a:cubicBezTo>
                      <a:pt x="159" y="817"/>
                      <a:pt x="159" y="817"/>
                      <a:pt x="159" y="817"/>
                    </a:cubicBezTo>
                    <a:cubicBezTo>
                      <a:pt x="159" y="817"/>
                      <a:pt x="159" y="817"/>
                      <a:pt x="159" y="817"/>
                    </a:cubicBezTo>
                    <a:cubicBezTo>
                      <a:pt x="163" y="822"/>
                      <a:pt x="163" y="822"/>
                      <a:pt x="163" y="822"/>
                    </a:cubicBezTo>
                    <a:cubicBezTo>
                      <a:pt x="161" y="822"/>
                      <a:pt x="159" y="822"/>
                      <a:pt x="156" y="823"/>
                    </a:cubicBezTo>
                    <a:cubicBezTo>
                      <a:pt x="155" y="826"/>
                      <a:pt x="155" y="826"/>
                      <a:pt x="155" y="826"/>
                    </a:cubicBezTo>
                    <a:cubicBezTo>
                      <a:pt x="153" y="828"/>
                      <a:pt x="154" y="831"/>
                      <a:pt x="157" y="833"/>
                    </a:cubicBezTo>
                    <a:cubicBezTo>
                      <a:pt x="160" y="835"/>
                      <a:pt x="160" y="835"/>
                      <a:pt x="160" y="835"/>
                    </a:cubicBezTo>
                    <a:cubicBezTo>
                      <a:pt x="159" y="837"/>
                      <a:pt x="159" y="837"/>
                      <a:pt x="159" y="837"/>
                    </a:cubicBezTo>
                    <a:cubicBezTo>
                      <a:pt x="153" y="836"/>
                      <a:pt x="153" y="836"/>
                      <a:pt x="153" y="836"/>
                    </a:cubicBezTo>
                    <a:cubicBezTo>
                      <a:pt x="152" y="837"/>
                      <a:pt x="151" y="838"/>
                      <a:pt x="150" y="839"/>
                    </a:cubicBezTo>
                    <a:cubicBezTo>
                      <a:pt x="149" y="840"/>
                      <a:pt x="149" y="841"/>
                      <a:pt x="149" y="842"/>
                    </a:cubicBezTo>
                    <a:cubicBezTo>
                      <a:pt x="150" y="846"/>
                      <a:pt x="151" y="849"/>
                      <a:pt x="153" y="851"/>
                    </a:cubicBezTo>
                    <a:cubicBezTo>
                      <a:pt x="150" y="861"/>
                      <a:pt x="146" y="871"/>
                      <a:pt x="143" y="881"/>
                    </a:cubicBezTo>
                    <a:cubicBezTo>
                      <a:pt x="140" y="893"/>
                      <a:pt x="137" y="906"/>
                      <a:pt x="134" y="918"/>
                    </a:cubicBezTo>
                    <a:cubicBezTo>
                      <a:pt x="131" y="933"/>
                      <a:pt x="128" y="947"/>
                      <a:pt x="126" y="961"/>
                    </a:cubicBezTo>
                    <a:cubicBezTo>
                      <a:pt x="124" y="975"/>
                      <a:pt x="123" y="988"/>
                      <a:pt x="123" y="1002"/>
                    </a:cubicBezTo>
                    <a:cubicBezTo>
                      <a:pt x="121" y="1018"/>
                      <a:pt x="121" y="1018"/>
                      <a:pt x="121" y="1018"/>
                    </a:cubicBezTo>
                    <a:cubicBezTo>
                      <a:pt x="120" y="1031"/>
                      <a:pt x="121" y="1044"/>
                      <a:pt x="123" y="1057"/>
                    </a:cubicBezTo>
                    <a:cubicBezTo>
                      <a:pt x="123" y="1078"/>
                      <a:pt x="123" y="1078"/>
                      <a:pt x="123" y="1078"/>
                    </a:cubicBezTo>
                    <a:cubicBezTo>
                      <a:pt x="123" y="1093"/>
                      <a:pt x="124" y="1108"/>
                      <a:pt x="126" y="1123"/>
                    </a:cubicBezTo>
                    <a:cubicBezTo>
                      <a:pt x="127" y="1138"/>
                      <a:pt x="128" y="1152"/>
                      <a:pt x="130" y="1168"/>
                    </a:cubicBezTo>
                    <a:cubicBezTo>
                      <a:pt x="140" y="1240"/>
                      <a:pt x="140" y="1240"/>
                      <a:pt x="140" y="1240"/>
                    </a:cubicBezTo>
                    <a:cubicBezTo>
                      <a:pt x="142" y="1252"/>
                      <a:pt x="143" y="1264"/>
                      <a:pt x="144" y="1277"/>
                    </a:cubicBezTo>
                    <a:cubicBezTo>
                      <a:pt x="146" y="1298"/>
                      <a:pt x="146" y="1298"/>
                      <a:pt x="146" y="1298"/>
                    </a:cubicBezTo>
                    <a:cubicBezTo>
                      <a:pt x="146" y="1335"/>
                      <a:pt x="146" y="1335"/>
                      <a:pt x="146" y="1335"/>
                    </a:cubicBezTo>
                    <a:cubicBezTo>
                      <a:pt x="144" y="1357"/>
                      <a:pt x="144" y="1357"/>
                      <a:pt x="144" y="1357"/>
                    </a:cubicBezTo>
                    <a:cubicBezTo>
                      <a:pt x="142" y="1368"/>
                      <a:pt x="142" y="1368"/>
                      <a:pt x="142" y="1368"/>
                    </a:cubicBezTo>
                    <a:cubicBezTo>
                      <a:pt x="136" y="1366"/>
                      <a:pt x="136" y="1366"/>
                      <a:pt x="136" y="1366"/>
                    </a:cubicBezTo>
                    <a:cubicBezTo>
                      <a:pt x="130" y="1367"/>
                      <a:pt x="127" y="1371"/>
                      <a:pt x="127" y="1377"/>
                    </a:cubicBezTo>
                    <a:cubicBezTo>
                      <a:pt x="128" y="1385"/>
                      <a:pt x="128" y="1385"/>
                      <a:pt x="128" y="1385"/>
                    </a:cubicBezTo>
                    <a:cubicBezTo>
                      <a:pt x="125" y="1388"/>
                      <a:pt x="124" y="1392"/>
                      <a:pt x="125" y="1397"/>
                    </a:cubicBezTo>
                    <a:cubicBezTo>
                      <a:pt x="126" y="1403"/>
                      <a:pt x="126" y="1403"/>
                      <a:pt x="126" y="1403"/>
                    </a:cubicBezTo>
                    <a:cubicBezTo>
                      <a:pt x="128" y="1405"/>
                      <a:pt x="128" y="1405"/>
                      <a:pt x="128" y="1405"/>
                    </a:cubicBezTo>
                    <a:cubicBezTo>
                      <a:pt x="117" y="1430"/>
                      <a:pt x="109" y="1457"/>
                      <a:pt x="102" y="1484"/>
                    </a:cubicBezTo>
                    <a:cubicBezTo>
                      <a:pt x="106" y="1488"/>
                      <a:pt x="111" y="1491"/>
                      <a:pt x="117" y="1491"/>
                    </a:cubicBezTo>
                    <a:cubicBezTo>
                      <a:pt x="123" y="1492"/>
                      <a:pt x="130" y="1491"/>
                      <a:pt x="136" y="1489"/>
                    </a:cubicBezTo>
                    <a:cubicBezTo>
                      <a:pt x="142" y="1476"/>
                      <a:pt x="147" y="1463"/>
                      <a:pt x="150" y="1448"/>
                    </a:cubicBezTo>
                    <a:cubicBezTo>
                      <a:pt x="152" y="1435"/>
                      <a:pt x="153" y="1421"/>
                      <a:pt x="151" y="1408"/>
                    </a:cubicBezTo>
                    <a:cubicBezTo>
                      <a:pt x="154" y="1405"/>
                      <a:pt x="157" y="1401"/>
                      <a:pt x="160" y="1397"/>
                    </a:cubicBezTo>
                    <a:cubicBezTo>
                      <a:pt x="162" y="1392"/>
                      <a:pt x="162" y="1392"/>
                      <a:pt x="162" y="1392"/>
                    </a:cubicBezTo>
                    <a:cubicBezTo>
                      <a:pt x="160" y="1384"/>
                      <a:pt x="160" y="1384"/>
                      <a:pt x="160" y="1384"/>
                    </a:cubicBezTo>
                    <a:cubicBezTo>
                      <a:pt x="164" y="1379"/>
                      <a:pt x="165" y="1374"/>
                      <a:pt x="162" y="1368"/>
                    </a:cubicBezTo>
                    <a:cubicBezTo>
                      <a:pt x="161" y="1366"/>
                      <a:pt x="161" y="1366"/>
                      <a:pt x="161" y="1366"/>
                    </a:cubicBezTo>
                    <a:cubicBezTo>
                      <a:pt x="159" y="1368"/>
                      <a:pt x="159" y="1368"/>
                      <a:pt x="159" y="1368"/>
                    </a:cubicBezTo>
                    <a:cubicBezTo>
                      <a:pt x="166" y="1345"/>
                      <a:pt x="169" y="1322"/>
                      <a:pt x="167" y="1297"/>
                    </a:cubicBezTo>
                    <a:cubicBezTo>
                      <a:pt x="166" y="1277"/>
                      <a:pt x="164" y="1257"/>
                      <a:pt x="160" y="1237"/>
                    </a:cubicBezTo>
                    <a:cubicBezTo>
                      <a:pt x="156" y="1210"/>
                      <a:pt x="156" y="1210"/>
                      <a:pt x="156" y="1210"/>
                    </a:cubicBezTo>
                    <a:cubicBezTo>
                      <a:pt x="153" y="1193"/>
                      <a:pt x="150" y="1177"/>
                      <a:pt x="149" y="1160"/>
                    </a:cubicBezTo>
                    <a:cubicBezTo>
                      <a:pt x="146" y="1144"/>
                      <a:pt x="144" y="1128"/>
                      <a:pt x="143" y="1112"/>
                    </a:cubicBezTo>
                    <a:cubicBezTo>
                      <a:pt x="142" y="1097"/>
                      <a:pt x="141" y="1082"/>
                      <a:pt x="141" y="1068"/>
                    </a:cubicBezTo>
                    <a:cubicBezTo>
                      <a:pt x="140" y="1051"/>
                      <a:pt x="140" y="1034"/>
                      <a:pt x="141" y="1017"/>
                    </a:cubicBezTo>
                    <a:cubicBezTo>
                      <a:pt x="141" y="1005"/>
                      <a:pt x="142" y="992"/>
                      <a:pt x="143" y="980"/>
                    </a:cubicBezTo>
                    <a:cubicBezTo>
                      <a:pt x="146" y="955"/>
                      <a:pt x="146" y="955"/>
                      <a:pt x="146" y="955"/>
                    </a:cubicBezTo>
                    <a:cubicBezTo>
                      <a:pt x="151" y="931"/>
                      <a:pt x="151" y="931"/>
                      <a:pt x="151" y="931"/>
                    </a:cubicBezTo>
                    <a:cubicBezTo>
                      <a:pt x="164" y="883"/>
                      <a:pt x="164" y="883"/>
                      <a:pt x="164" y="883"/>
                    </a:cubicBezTo>
                    <a:cubicBezTo>
                      <a:pt x="166" y="875"/>
                      <a:pt x="169" y="867"/>
                      <a:pt x="172" y="860"/>
                    </a:cubicBezTo>
                    <a:cubicBezTo>
                      <a:pt x="173" y="855"/>
                      <a:pt x="173" y="855"/>
                      <a:pt x="173" y="855"/>
                    </a:cubicBezTo>
                    <a:cubicBezTo>
                      <a:pt x="179" y="856"/>
                      <a:pt x="179" y="856"/>
                      <a:pt x="179" y="856"/>
                    </a:cubicBezTo>
                    <a:cubicBezTo>
                      <a:pt x="189" y="883"/>
                      <a:pt x="189" y="883"/>
                      <a:pt x="189" y="883"/>
                    </a:cubicBezTo>
                    <a:cubicBezTo>
                      <a:pt x="194" y="902"/>
                      <a:pt x="194" y="902"/>
                      <a:pt x="194" y="902"/>
                    </a:cubicBezTo>
                    <a:cubicBezTo>
                      <a:pt x="196" y="913"/>
                      <a:pt x="198" y="925"/>
                      <a:pt x="200" y="936"/>
                    </a:cubicBezTo>
                    <a:cubicBezTo>
                      <a:pt x="202" y="949"/>
                      <a:pt x="202" y="963"/>
                      <a:pt x="202" y="976"/>
                    </a:cubicBezTo>
                    <a:cubicBezTo>
                      <a:pt x="202" y="1016"/>
                      <a:pt x="202" y="1016"/>
                      <a:pt x="202" y="1016"/>
                    </a:cubicBezTo>
                    <a:cubicBezTo>
                      <a:pt x="202" y="1041"/>
                      <a:pt x="201" y="1065"/>
                      <a:pt x="199" y="1088"/>
                    </a:cubicBezTo>
                    <a:cubicBezTo>
                      <a:pt x="196" y="1111"/>
                      <a:pt x="195" y="1135"/>
                      <a:pt x="196" y="1158"/>
                    </a:cubicBezTo>
                    <a:cubicBezTo>
                      <a:pt x="196" y="1196"/>
                      <a:pt x="201" y="1232"/>
                      <a:pt x="210" y="1267"/>
                    </a:cubicBezTo>
                    <a:cubicBezTo>
                      <a:pt x="217" y="1294"/>
                      <a:pt x="230" y="1318"/>
                      <a:pt x="248" y="1339"/>
                    </a:cubicBezTo>
                    <a:cubicBezTo>
                      <a:pt x="241" y="1341"/>
                      <a:pt x="241" y="1341"/>
                      <a:pt x="241" y="1341"/>
                    </a:cubicBezTo>
                    <a:cubicBezTo>
                      <a:pt x="239" y="1347"/>
                      <a:pt x="239" y="1347"/>
                      <a:pt x="239" y="1347"/>
                    </a:cubicBezTo>
                    <a:cubicBezTo>
                      <a:pt x="239" y="1352"/>
                      <a:pt x="241" y="1355"/>
                      <a:pt x="247" y="1356"/>
                    </a:cubicBezTo>
                    <a:cubicBezTo>
                      <a:pt x="246" y="1359"/>
                      <a:pt x="246" y="1361"/>
                      <a:pt x="247" y="1363"/>
                    </a:cubicBezTo>
                    <a:cubicBezTo>
                      <a:pt x="249" y="1366"/>
                      <a:pt x="249" y="1366"/>
                      <a:pt x="249" y="1366"/>
                    </a:cubicBezTo>
                    <a:cubicBezTo>
                      <a:pt x="254" y="1369"/>
                      <a:pt x="259" y="1370"/>
                      <a:pt x="264" y="1370"/>
                    </a:cubicBezTo>
                    <a:cubicBezTo>
                      <a:pt x="265" y="1376"/>
                      <a:pt x="266" y="1382"/>
                      <a:pt x="268" y="1387"/>
                    </a:cubicBezTo>
                    <a:cubicBezTo>
                      <a:pt x="273" y="1407"/>
                      <a:pt x="283" y="1424"/>
                      <a:pt x="299" y="1439"/>
                    </a:cubicBezTo>
                    <a:cubicBezTo>
                      <a:pt x="304" y="1440"/>
                      <a:pt x="310" y="1439"/>
                      <a:pt x="315" y="1438"/>
                    </a:cubicBezTo>
                    <a:cubicBezTo>
                      <a:pt x="319" y="1437"/>
                      <a:pt x="322" y="1435"/>
                      <a:pt x="324" y="1433"/>
                    </a:cubicBezTo>
                    <a:cubicBezTo>
                      <a:pt x="329" y="1428"/>
                      <a:pt x="331" y="1421"/>
                      <a:pt x="331" y="1414"/>
                    </a:cubicBezTo>
                    <a:cubicBezTo>
                      <a:pt x="330" y="1413"/>
                      <a:pt x="330" y="1413"/>
                      <a:pt x="330" y="1413"/>
                    </a:cubicBezTo>
                    <a:cubicBezTo>
                      <a:pt x="325" y="1410"/>
                      <a:pt x="322" y="1406"/>
                      <a:pt x="319" y="1402"/>
                    </a:cubicBezTo>
                    <a:close/>
                    <a:moveTo>
                      <a:pt x="189" y="174"/>
                    </a:moveTo>
                    <a:cubicBezTo>
                      <a:pt x="187" y="232"/>
                      <a:pt x="186" y="282"/>
                      <a:pt x="186" y="324"/>
                    </a:cubicBezTo>
                    <a:cubicBezTo>
                      <a:pt x="186" y="360"/>
                      <a:pt x="186" y="360"/>
                      <a:pt x="186" y="360"/>
                    </a:cubicBezTo>
                    <a:cubicBezTo>
                      <a:pt x="182" y="360"/>
                      <a:pt x="182" y="360"/>
                      <a:pt x="182" y="360"/>
                    </a:cubicBezTo>
                    <a:cubicBezTo>
                      <a:pt x="179" y="352"/>
                      <a:pt x="179" y="352"/>
                      <a:pt x="179" y="352"/>
                    </a:cubicBezTo>
                    <a:cubicBezTo>
                      <a:pt x="176" y="344"/>
                      <a:pt x="176" y="344"/>
                      <a:pt x="176" y="344"/>
                    </a:cubicBezTo>
                    <a:cubicBezTo>
                      <a:pt x="169" y="310"/>
                      <a:pt x="163" y="274"/>
                      <a:pt x="157" y="239"/>
                    </a:cubicBezTo>
                    <a:cubicBezTo>
                      <a:pt x="150" y="197"/>
                      <a:pt x="149" y="153"/>
                      <a:pt x="152" y="106"/>
                    </a:cubicBezTo>
                    <a:cubicBezTo>
                      <a:pt x="155" y="58"/>
                      <a:pt x="161" y="39"/>
                      <a:pt x="169" y="47"/>
                    </a:cubicBezTo>
                    <a:cubicBezTo>
                      <a:pt x="183" y="86"/>
                      <a:pt x="190" y="128"/>
                      <a:pt x="189" y="174"/>
                    </a:cubicBezTo>
                    <a:close/>
                    <a:moveTo>
                      <a:pt x="209" y="373"/>
                    </a:moveTo>
                    <a:cubicBezTo>
                      <a:pt x="208" y="369"/>
                      <a:pt x="205" y="365"/>
                      <a:pt x="199" y="364"/>
                    </a:cubicBezTo>
                    <a:cubicBezTo>
                      <a:pt x="198" y="352"/>
                      <a:pt x="198" y="352"/>
                      <a:pt x="198" y="352"/>
                    </a:cubicBezTo>
                    <a:cubicBezTo>
                      <a:pt x="199" y="344"/>
                      <a:pt x="199" y="344"/>
                      <a:pt x="199" y="344"/>
                    </a:cubicBezTo>
                    <a:cubicBezTo>
                      <a:pt x="200" y="300"/>
                      <a:pt x="201" y="270"/>
                      <a:pt x="202" y="256"/>
                    </a:cubicBezTo>
                    <a:cubicBezTo>
                      <a:pt x="204" y="240"/>
                      <a:pt x="205" y="212"/>
                      <a:pt x="205" y="173"/>
                    </a:cubicBezTo>
                    <a:cubicBezTo>
                      <a:pt x="205" y="134"/>
                      <a:pt x="201" y="101"/>
                      <a:pt x="194" y="74"/>
                    </a:cubicBezTo>
                    <a:cubicBezTo>
                      <a:pt x="186" y="47"/>
                      <a:pt x="178" y="26"/>
                      <a:pt x="168" y="13"/>
                    </a:cubicBezTo>
                    <a:cubicBezTo>
                      <a:pt x="158" y="0"/>
                      <a:pt x="148" y="11"/>
                      <a:pt x="139" y="48"/>
                    </a:cubicBezTo>
                    <a:cubicBezTo>
                      <a:pt x="130" y="84"/>
                      <a:pt x="127" y="127"/>
                      <a:pt x="132" y="176"/>
                    </a:cubicBezTo>
                    <a:cubicBezTo>
                      <a:pt x="136" y="226"/>
                      <a:pt x="143" y="269"/>
                      <a:pt x="152" y="307"/>
                    </a:cubicBezTo>
                    <a:cubicBezTo>
                      <a:pt x="160" y="344"/>
                      <a:pt x="160" y="344"/>
                      <a:pt x="160" y="344"/>
                    </a:cubicBezTo>
                    <a:cubicBezTo>
                      <a:pt x="160" y="344"/>
                      <a:pt x="160" y="344"/>
                      <a:pt x="160" y="344"/>
                    </a:cubicBezTo>
                    <a:cubicBezTo>
                      <a:pt x="164" y="353"/>
                      <a:pt x="166" y="358"/>
                      <a:pt x="167" y="362"/>
                    </a:cubicBezTo>
                    <a:cubicBezTo>
                      <a:pt x="164" y="363"/>
                      <a:pt x="162" y="364"/>
                      <a:pt x="160" y="366"/>
                    </a:cubicBezTo>
                    <a:cubicBezTo>
                      <a:pt x="157" y="367"/>
                      <a:pt x="156" y="369"/>
                      <a:pt x="155" y="373"/>
                    </a:cubicBezTo>
                    <a:cubicBezTo>
                      <a:pt x="153" y="376"/>
                      <a:pt x="155" y="379"/>
                      <a:pt x="159" y="381"/>
                    </a:cubicBezTo>
                    <a:cubicBezTo>
                      <a:pt x="164" y="380"/>
                      <a:pt x="164" y="380"/>
                      <a:pt x="164" y="380"/>
                    </a:cubicBezTo>
                    <a:cubicBezTo>
                      <a:pt x="173" y="377"/>
                      <a:pt x="183" y="376"/>
                      <a:pt x="194" y="378"/>
                    </a:cubicBezTo>
                    <a:cubicBezTo>
                      <a:pt x="198" y="379"/>
                      <a:pt x="202" y="381"/>
                      <a:pt x="204" y="385"/>
                    </a:cubicBezTo>
                    <a:cubicBezTo>
                      <a:pt x="206" y="383"/>
                      <a:pt x="207" y="380"/>
                      <a:pt x="208" y="378"/>
                    </a:cubicBezTo>
                    <a:cubicBezTo>
                      <a:pt x="209" y="377"/>
                      <a:pt x="209" y="375"/>
                      <a:pt x="209" y="373"/>
                    </a:cubicBezTo>
                    <a:close/>
                    <a:moveTo>
                      <a:pt x="218" y="488"/>
                    </a:moveTo>
                    <a:cubicBezTo>
                      <a:pt x="208" y="476"/>
                      <a:pt x="208" y="476"/>
                      <a:pt x="208" y="476"/>
                    </a:cubicBezTo>
                    <a:cubicBezTo>
                      <a:pt x="201" y="478"/>
                      <a:pt x="196" y="482"/>
                      <a:pt x="192" y="487"/>
                    </a:cubicBezTo>
                    <a:cubicBezTo>
                      <a:pt x="190" y="489"/>
                      <a:pt x="190" y="489"/>
                      <a:pt x="190" y="489"/>
                    </a:cubicBezTo>
                    <a:cubicBezTo>
                      <a:pt x="190" y="489"/>
                      <a:pt x="190" y="489"/>
                      <a:pt x="190" y="489"/>
                    </a:cubicBezTo>
                    <a:cubicBezTo>
                      <a:pt x="189" y="491"/>
                      <a:pt x="188" y="494"/>
                      <a:pt x="188" y="497"/>
                    </a:cubicBezTo>
                    <a:cubicBezTo>
                      <a:pt x="188" y="500"/>
                      <a:pt x="189" y="502"/>
                      <a:pt x="191" y="505"/>
                    </a:cubicBezTo>
                    <a:cubicBezTo>
                      <a:pt x="193" y="506"/>
                      <a:pt x="195" y="506"/>
                      <a:pt x="198" y="506"/>
                    </a:cubicBezTo>
                    <a:cubicBezTo>
                      <a:pt x="201" y="505"/>
                      <a:pt x="201" y="505"/>
                      <a:pt x="201" y="505"/>
                    </a:cubicBezTo>
                    <a:cubicBezTo>
                      <a:pt x="202" y="502"/>
                      <a:pt x="203" y="500"/>
                      <a:pt x="205" y="497"/>
                    </a:cubicBezTo>
                    <a:cubicBezTo>
                      <a:pt x="208" y="493"/>
                      <a:pt x="212" y="490"/>
                      <a:pt x="218" y="488"/>
                    </a:cubicBezTo>
                    <a:close/>
                    <a:moveTo>
                      <a:pt x="220" y="488"/>
                    </a:moveTo>
                    <a:cubicBezTo>
                      <a:pt x="226" y="479"/>
                      <a:pt x="233" y="472"/>
                      <a:pt x="242" y="465"/>
                    </a:cubicBezTo>
                    <a:cubicBezTo>
                      <a:pt x="243" y="464"/>
                      <a:pt x="245" y="464"/>
                      <a:pt x="247" y="463"/>
                    </a:cubicBezTo>
                    <a:cubicBezTo>
                      <a:pt x="251" y="461"/>
                      <a:pt x="256" y="461"/>
                      <a:pt x="260" y="464"/>
                    </a:cubicBezTo>
                    <a:cubicBezTo>
                      <a:pt x="262" y="464"/>
                      <a:pt x="263" y="466"/>
                      <a:pt x="264" y="468"/>
                    </a:cubicBezTo>
                    <a:cubicBezTo>
                      <a:pt x="265" y="475"/>
                      <a:pt x="265" y="475"/>
                      <a:pt x="265" y="475"/>
                    </a:cubicBezTo>
                    <a:cubicBezTo>
                      <a:pt x="265" y="482"/>
                      <a:pt x="265" y="482"/>
                      <a:pt x="265" y="482"/>
                    </a:cubicBezTo>
                    <a:cubicBezTo>
                      <a:pt x="220" y="495"/>
                      <a:pt x="220" y="495"/>
                      <a:pt x="220" y="495"/>
                    </a:cubicBezTo>
                    <a:cubicBezTo>
                      <a:pt x="233" y="510"/>
                      <a:pt x="233" y="510"/>
                      <a:pt x="233" y="510"/>
                    </a:cubicBezTo>
                    <a:cubicBezTo>
                      <a:pt x="227" y="507"/>
                      <a:pt x="222" y="503"/>
                      <a:pt x="218" y="497"/>
                    </a:cubicBezTo>
                    <a:cubicBezTo>
                      <a:pt x="214" y="497"/>
                      <a:pt x="211" y="499"/>
                      <a:pt x="210" y="502"/>
                    </a:cubicBezTo>
                    <a:cubicBezTo>
                      <a:pt x="208" y="507"/>
                      <a:pt x="209" y="512"/>
                      <a:pt x="212" y="516"/>
                    </a:cubicBezTo>
                    <a:cubicBezTo>
                      <a:pt x="215" y="521"/>
                      <a:pt x="220" y="524"/>
                      <a:pt x="227" y="524"/>
                    </a:cubicBezTo>
                    <a:cubicBezTo>
                      <a:pt x="229" y="524"/>
                      <a:pt x="231" y="523"/>
                      <a:pt x="233" y="521"/>
                    </a:cubicBezTo>
                    <a:cubicBezTo>
                      <a:pt x="234" y="519"/>
                      <a:pt x="235" y="517"/>
                      <a:pt x="235" y="515"/>
                    </a:cubicBezTo>
                    <a:cubicBezTo>
                      <a:pt x="235" y="512"/>
                      <a:pt x="235" y="512"/>
                      <a:pt x="235" y="512"/>
                    </a:cubicBezTo>
                    <a:cubicBezTo>
                      <a:pt x="233" y="511"/>
                      <a:pt x="233" y="511"/>
                      <a:pt x="233" y="511"/>
                    </a:cubicBezTo>
                    <a:cubicBezTo>
                      <a:pt x="253" y="504"/>
                      <a:pt x="253" y="504"/>
                      <a:pt x="253" y="504"/>
                    </a:cubicBezTo>
                    <a:cubicBezTo>
                      <a:pt x="225" y="533"/>
                      <a:pt x="225" y="533"/>
                      <a:pt x="225" y="533"/>
                    </a:cubicBezTo>
                    <a:cubicBezTo>
                      <a:pt x="227" y="537"/>
                      <a:pt x="230" y="540"/>
                      <a:pt x="235" y="542"/>
                    </a:cubicBezTo>
                    <a:cubicBezTo>
                      <a:pt x="251" y="530"/>
                      <a:pt x="264" y="516"/>
                      <a:pt x="274" y="498"/>
                    </a:cubicBezTo>
                    <a:cubicBezTo>
                      <a:pt x="291" y="492"/>
                      <a:pt x="291" y="492"/>
                      <a:pt x="291" y="492"/>
                    </a:cubicBezTo>
                    <a:cubicBezTo>
                      <a:pt x="304" y="490"/>
                      <a:pt x="304" y="490"/>
                      <a:pt x="304" y="490"/>
                    </a:cubicBezTo>
                    <a:cubicBezTo>
                      <a:pt x="310" y="488"/>
                      <a:pt x="315" y="487"/>
                      <a:pt x="321" y="487"/>
                    </a:cubicBezTo>
                    <a:cubicBezTo>
                      <a:pt x="330" y="488"/>
                      <a:pt x="330" y="488"/>
                      <a:pt x="330" y="488"/>
                    </a:cubicBezTo>
                    <a:cubicBezTo>
                      <a:pt x="332" y="489"/>
                      <a:pt x="334" y="490"/>
                      <a:pt x="337" y="491"/>
                    </a:cubicBezTo>
                    <a:cubicBezTo>
                      <a:pt x="338" y="492"/>
                      <a:pt x="339" y="493"/>
                      <a:pt x="340" y="495"/>
                    </a:cubicBezTo>
                    <a:cubicBezTo>
                      <a:pt x="340" y="496"/>
                      <a:pt x="340" y="498"/>
                      <a:pt x="340" y="499"/>
                    </a:cubicBezTo>
                    <a:cubicBezTo>
                      <a:pt x="339" y="505"/>
                      <a:pt x="339" y="505"/>
                      <a:pt x="339" y="505"/>
                    </a:cubicBezTo>
                    <a:cubicBezTo>
                      <a:pt x="337" y="508"/>
                      <a:pt x="334" y="510"/>
                      <a:pt x="332" y="512"/>
                    </a:cubicBezTo>
                    <a:cubicBezTo>
                      <a:pt x="330" y="512"/>
                      <a:pt x="329" y="513"/>
                      <a:pt x="327" y="514"/>
                    </a:cubicBezTo>
                    <a:cubicBezTo>
                      <a:pt x="322" y="516"/>
                      <a:pt x="315" y="517"/>
                      <a:pt x="309" y="517"/>
                    </a:cubicBezTo>
                    <a:cubicBezTo>
                      <a:pt x="303" y="518"/>
                      <a:pt x="296" y="517"/>
                      <a:pt x="291" y="516"/>
                    </a:cubicBezTo>
                    <a:cubicBezTo>
                      <a:pt x="280" y="513"/>
                      <a:pt x="280" y="513"/>
                      <a:pt x="280" y="513"/>
                    </a:cubicBezTo>
                    <a:cubicBezTo>
                      <a:pt x="274" y="512"/>
                      <a:pt x="270" y="512"/>
                      <a:pt x="267" y="514"/>
                    </a:cubicBezTo>
                    <a:cubicBezTo>
                      <a:pt x="260" y="521"/>
                      <a:pt x="260" y="521"/>
                      <a:pt x="260" y="521"/>
                    </a:cubicBezTo>
                    <a:cubicBezTo>
                      <a:pt x="257" y="524"/>
                      <a:pt x="258" y="526"/>
                      <a:pt x="263" y="526"/>
                    </a:cubicBezTo>
                    <a:cubicBezTo>
                      <a:pt x="267" y="526"/>
                      <a:pt x="273" y="528"/>
                      <a:pt x="280" y="530"/>
                    </a:cubicBezTo>
                    <a:cubicBezTo>
                      <a:pt x="291" y="532"/>
                      <a:pt x="291" y="532"/>
                      <a:pt x="291" y="532"/>
                    </a:cubicBezTo>
                    <a:cubicBezTo>
                      <a:pt x="297" y="532"/>
                      <a:pt x="303" y="532"/>
                      <a:pt x="309" y="532"/>
                    </a:cubicBezTo>
                    <a:cubicBezTo>
                      <a:pt x="315" y="532"/>
                      <a:pt x="321" y="531"/>
                      <a:pt x="326" y="529"/>
                    </a:cubicBezTo>
                    <a:cubicBezTo>
                      <a:pt x="343" y="521"/>
                      <a:pt x="343" y="521"/>
                      <a:pt x="343" y="521"/>
                    </a:cubicBezTo>
                    <a:cubicBezTo>
                      <a:pt x="346" y="519"/>
                      <a:pt x="346" y="519"/>
                      <a:pt x="346" y="519"/>
                    </a:cubicBezTo>
                    <a:cubicBezTo>
                      <a:pt x="348" y="517"/>
                      <a:pt x="350" y="515"/>
                      <a:pt x="352" y="512"/>
                    </a:cubicBezTo>
                    <a:cubicBezTo>
                      <a:pt x="354" y="510"/>
                      <a:pt x="355" y="507"/>
                      <a:pt x="355" y="504"/>
                    </a:cubicBezTo>
                    <a:cubicBezTo>
                      <a:pt x="356" y="501"/>
                      <a:pt x="356" y="499"/>
                      <a:pt x="355" y="497"/>
                    </a:cubicBezTo>
                    <a:cubicBezTo>
                      <a:pt x="355" y="493"/>
                      <a:pt x="354" y="491"/>
                      <a:pt x="352" y="488"/>
                    </a:cubicBezTo>
                    <a:cubicBezTo>
                      <a:pt x="352" y="487"/>
                      <a:pt x="352" y="487"/>
                      <a:pt x="352" y="487"/>
                    </a:cubicBezTo>
                    <a:cubicBezTo>
                      <a:pt x="349" y="483"/>
                      <a:pt x="349" y="483"/>
                      <a:pt x="349" y="483"/>
                    </a:cubicBezTo>
                    <a:cubicBezTo>
                      <a:pt x="337" y="472"/>
                      <a:pt x="324" y="468"/>
                      <a:pt x="309" y="471"/>
                    </a:cubicBezTo>
                    <a:cubicBezTo>
                      <a:pt x="291" y="476"/>
                      <a:pt x="291" y="476"/>
                      <a:pt x="291" y="476"/>
                    </a:cubicBezTo>
                    <a:cubicBezTo>
                      <a:pt x="290" y="476"/>
                      <a:pt x="290" y="476"/>
                      <a:pt x="290" y="476"/>
                    </a:cubicBezTo>
                    <a:cubicBezTo>
                      <a:pt x="288" y="477"/>
                      <a:pt x="286" y="477"/>
                      <a:pt x="284" y="478"/>
                    </a:cubicBezTo>
                    <a:cubicBezTo>
                      <a:pt x="287" y="472"/>
                      <a:pt x="288" y="465"/>
                      <a:pt x="286" y="459"/>
                    </a:cubicBezTo>
                    <a:cubicBezTo>
                      <a:pt x="284" y="453"/>
                      <a:pt x="281" y="449"/>
                      <a:pt x="275" y="445"/>
                    </a:cubicBezTo>
                    <a:cubicBezTo>
                      <a:pt x="272" y="443"/>
                      <a:pt x="270" y="442"/>
                      <a:pt x="266" y="441"/>
                    </a:cubicBezTo>
                    <a:cubicBezTo>
                      <a:pt x="261" y="440"/>
                      <a:pt x="255" y="440"/>
                      <a:pt x="249" y="442"/>
                    </a:cubicBezTo>
                    <a:cubicBezTo>
                      <a:pt x="246" y="443"/>
                      <a:pt x="243" y="445"/>
                      <a:pt x="240" y="447"/>
                    </a:cubicBezTo>
                    <a:cubicBezTo>
                      <a:pt x="234" y="451"/>
                      <a:pt x="228" y="455"/>
                      <a:pt x="223" y="460"/>
                    </a:cubicBezTo>
                    <a:cubicBezTo>
                      <a:pt x="207" y="474"/>
                      <a:pt x="207" y="474"/>
                      <a:pt x="207" y="474"/>
                    </a:cubicBezTo>
                    <a:cubicBezTo>
                      <a:pt x="220" y="488"/>
                      <a:pt x="220" y="488"/>
                      <a:pt x="220" y="488"/>
                    </a:cubicBezTo>
                    <a:close/>
                    <a:moveTo>
                      <a:pt x="184" y="412"/>
                    </a:moveTo>
                    <a:cubicBezTo>
                      <a:pt x="190" y="420"/>
                      <a:pt x="195" y="428"/>
                      <a:pt x="199" y="436"/>
                    </a:cubicBezTo>
                    <a:cubicBezTo>
                      <a:pt x="200" y="439"/>
                      <a:pt x="200" y="441"/>
                      <a:pt x="199" y="444"/>
                    </a:cubicBezTo>
                    <a:cubicBezTo>
                      <a:pt x="197" y="451"/>
                      <a:pt x="193" y="457"/>
                      <a:pt x="188" y="464"/>
                    </a:cubicBezTo>
                    <a:cubicBezTo>
                      <a:pt x="193" y="466"/>
                      <a:pt x="198" y="468"/>
                      <a:pt x="202" y="471"/>
                    </a:cubicBezTo>
                    <a:cubicBezTo>
                      <a:pt x="211" y="462"/>
                      <a:pt x="211" y="462"/>
                      <a:pt x="211" y="462"/>
                    </a:cubicBezTo>
                    <a:cubicBezTo>
                      <a:pt x="214" y="459"/>
                      <a:pt x="217" y="455"/>
                      <a:pt x="219" y="451"/>
                    </a:cubicBezTo>
                    <a:cubicBezTo>
                      <a:pt x="223" y="440"/>
                      <a:pt x="222" y="431"/>
                      <a:pt x="215" y="422"/>
                    </a:cubicBezTo>
                    <a:cubicBezTo>
                      <a:pt x="195" y="398"/>
                      <a:pt x="195" y="398"/>
                      <a:pt x="195" y="398"/>
                    </a:cubicBezTo>
                    <a:cubicBezTo>
                      <a:pt x="190" y="402"/>
                      <a:pt x="190" y="402"/>
                      <a:pt x="190" y="402"/>
                    </a:cubicBezTo>
                    <a:cubicBezTo>
                      <a:pt x="186" y="405"/>
                      <a:pt x="184" y="408"/>
                      <a:pt x="184" y="412"/>
                    </a:cubicBezTo>
                    <a:close/>
                    <a:moveTo>
                      <a:pt x="189" y="541"/>
                    </a:moveTo>
                    <a:cubicBezTo>
                      <a:pt x="189" y="542"/>
                      <a:pt x="190" y="543"/>
                      <a:pt x="192" y="543"/>
                    </a:cubicBezTo>
                    <a:cubicBezTo>
                      <a:pt x="196" y="544"/>
                      <a:pt x="196" y="544"/>
                      <a:pt x="196" y="544"/>
                    </a:cubicBezTo>
                    <a:cubicBezTo>
                      <a:pt x="200" y="543"/>
                      <a:pt x="200" y="543"/>
                      <a:pt x="200" y="543"/>
                    </a:cubicBezTo>
                    <a:cubicBezTo>
                      <a:pt x="201" y="537"/>
                      <a:pt x="205" y="532"/>
                      <a:pt x="211" y="529"/>
                    </a:cubicBezTo>
                    <a:cubicBezTo>
                      <a:pt x="213" y="528"/>
                      <a:pt x="215" y="527"/>
                      <a:pt x="217" y="526"/>
                    </a:cubicBezTo>
                    <a:cubicBezTo>
                      <a:pt x="207" y="514"/>
                      <a:pt x="207" y="514"/>
                      <a:pt x="207" y="514"/>
                    </a:cubicBezTo>
                    <a:cubicBezTo>
                      <a:pt x="201" y="516"/>
                      <a:pt x="196" y="519"/>
                      <a:pt x="192" y="523"/>
                    </a:cubicBezTo>
                    <a:cubicBezTo>
                      <a:pt x="187" y="528"/>
                      <a:pt x="186" y="534"/>
                      <a:pt x="189" y="541"/>
                    </a:cubicBezTo>
                    <a:close/>
                    <a:moveTo>
                      <a:pt x="212" y="553"/>
                    </a:moveTo>
                    <a:cubicBezTo>
                      <a:pt x="217" y="557"/>
                      <a:pt x="217" y="557"/>
                      <a:pt x="217" y="557"/>
                    </a:cubicBezTo>
                    <a:cubicBezTo>
                      <a:pt x="219" y="558"/>
                      <a:pt x="220" y="559"/>
                      <a:pt x="223" y="559"/>
                    </a:cubicBezTo>
                    <a:cubicBezTo>
                      <a:pt x="227" y="560"/>
                      <a:pt x="230" y="559"/>
                      <a:pt x="232" y="555"/>
                    </a:cubicBezTo>
                    <a:cubicBezTo>
                      <a:pt x="234" y="553"/>
                      <a:pt x="234" y="550"/>
                      <a:pt x="234" y="548"/>
                    </a:cubicBezTo>
                    <a:cubicBezTo>
                      <a:pt x="227" y="544"/>
                      <a:pt x="221" y="539"/>
                      <a:pt x="217" y="533"/>
                    </a:cubicBezTo>
                    <a:cubicBezTo>
                      <a:pt x="216" y="533"/>
                      <a:pt x="215" y="533"/>
                      <a:pt x="214" y="534"/>
                    </a:cubicBezTo>
                    <a:cubicBezTo>
                      <a:pt x="209" y="536"/>
                      <a:pt x="207" y="540"/>
                      <a:pt x="208" y="546"/>
                    </a:cubicBezTo>
                    <a:cubicBezTo>
                      <a:pt x="209" y="549"/>
                      <a:pt x="210" y="551"/>
                      <a:pt x="212" y="55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35"/>
              <p:cNvSpPr/>
              <p:nvPr/>
            </p:nvSpPr>
            <p:spPr bwMode="auto">
              <a:xfrm>
                <a:off x="12069762" y="3152775"/>
                <a:ext cx="14288" cy="14288"/>
              </a:xfrm>
              <a:custGeom>
                <a:avLst/>
                <a:gdLst>
                  <a:gd name="T0" fmla="*/ 4 w 5"/>
                  <a:gd name="T1" fmla="*/ 1 h 5"/>
                  <a:gd name="T2" fmla="*/ 2 w 5"/>
                  <a:gd name="T3" fmla="*/ 0 h 5"/>
                  <a:gd name="T4" fmla="*/ 1 w 5"/>
                  <a:gd name="T5" fmla="*/ 1 h 5"/>
                  <a:gd name="T6" fmla="*/ 0 w 5"/>
                  <a:gd name="T7" fmla="*/ 3 h 5"/>
                  <a:gd name="T8" fmla="*/ 1 w 5"/>
                  <a:gd name="T9" fmla="*/ 5 h 5"/>
                  <a:gd name="T10" fmla="*/ 2 w 5"/>
                  <a:gd name="T11" fmla="*/ 5 h 5"/>
                  <a:gd name="T12" fmla="*/ 4 w 5"/>
                  <a:gd name="T13" fmla="*/ 5 h 5"/>
                  <a:gd name="T14" fmla="*/ 5 w 5"/>
                  <a:gd name="T15" fmla="*/ 3 h 5"/>
                  <a:gd name="T16" fmla="*/ 4 w 5"/>
                  <a:gd name="T17"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
                    <a:moveTo>
                      <a:pt x="4" y="1"/>
                    </a:moveTo>
                    <a:cubicBezTo>
                      <a:pt x="4" y="1"/>
                      <a:pt x="3" y="0"/>
                      <a:pt x="2" y="0"/>
                    </a:cubicBezTo>
                    <a:cubicBezTo>
                      <a:pt x="2" y="0"/>
                      <a:pt x="1" y="1"/>
                      <a:pt x="1" y="1"/>
                    </a:cubicBezTo>
                    <a:cubicBezTo>
                      <a:pt x="0" y="2"/>
                      <a:pt x="0" y="2"/>
                      <a:pt x="0" y="3"/>
                    </a:cubicBezTo>
                    <a:cubicBezTo>
                      <a:pt x="0" y="3"/>
                      <a:pt x="0" y="4"/>
                      <a:pt x="1" y="5"/>
                    </a:cubicBezTo>
                    <a:cubicBezTo>
                      <a:pt x="1" y="5"/>
                      <a:pt x="2" y="5"/>
                      <a:pt x="2" y="5"/>
                    </a:cubicBezTo>
                    <a:cubicBezTo>
                      <a:pt x="3" y="5"/>
                      <a:pt x="4" y="5"/>
                      <a:pt x="4" y="5"/>
                    </a:cubicBezTo>
                    <a:cubicBezTo>
                      <a:pt x="5" y="3"/>
                      <a:pt x="5" y="3"/>
                      <a:pt x="5" y="3"/>
                    </a:cubicBezTo>
                    <a:cubicBezTo>
                      <a:pt x="5" y="2"/>
                      <a:pt x="4" y="2"/>
                      <a:pt x="4" y="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4" name="TextBox 13"/>
            <p:cNvSpPr txBox="1"/>
            <p:nvPr/>
          </p:nvSpPr>
          <p:spPr>
            <a:xfrm>
              <a:off x="2056791" y="1837505"/>
              <a:ext cx="4840398" cy="861774"/>
            </a:xfrm>
            <a:prstGeom prst="rect">
              <a:avLst/>
            </a:prstGeom>
            <a:noFill/>
          </p:spPr>
          <p:txBody>
            <a:bodyPr vert="horz" wrap="square" rtlCol="0">
              <a:spAutoFit/>
            </a:bodyPr>
            <a:lstStyle/>
            <a:p>
              <a:r>
                <a:rPr lang="zh-CN" altLang="en-US" sz="5000" b="1" dirty="0" smtClean="0">
                  <a:latin typeface="华文新魏" pitchFamily="2" charset="-122"/>
                  <a:ea typeface="华文新魏" pitchFamily="2" charset="-122"/>
                </a:rPr>
                <a:t>百年魔怪皆推翻</a:t>
              </a:r>
              <a:endParaRPr lang="zh-CN" altLang="en-US" sz="5000" b="1" dirty="0">
                <a:latin typeface="华文新魏" pitchFamily="2" charset="-122"/>
                <a:ea typeface="华文新魏" pitchFamily="2" charset="-122"/>
              </a:endParaRPr>
            </a:p>
          </p:txBody>
        </p:sp>
      </p:grpSp>
    </p:spTree>
  </p:cSld>
  <p:clrMapOvr>
    <a:masterClrMapping/>
  </p:clrMapOvr>
  <p:transition spd="slow">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2"/>
          <a:stretch>
            <a:fillRect/>
          </a:stretch>
        </p:blipFill>
        <p:spPr>
          <a:xfrm>
            <a:off x="0" y="0"/>
            <a:ext cx="12192000" cy="6862354"/>
          </a:xfrm>
          <a:prstGeom prst="rect">
            <a:avLst/>
          </a:prstGeom>
        </p:spPr>
      </p:pic>
      <p:sp>
        <p:nvSpPr>
          <p:cNvPr id="23" name="TextBox 22"/>
          <p:cNvSpPr txBox="1"/>
          <p:nvPr/>
        </p:nvSpPr>
        <p:spPr>
          <a:xfrm>
            <a:off x="264454" y="289160"/>
            <a:ext cx="11704320" cy="5636223"/>
          </a:xfrm>
          <a:prstGeom prst="rect">
            <a:avLst/>
          </a:prstGeom>
          <a:solidFill>
            <a:schemeClr val="bg1">
              <a:alpha val="64000"/>
            </a:schemeClr>
          </a:solidFill>
        </p:spPr>
        <p:txBody>
          <a:bodyPr wrap="square" rtlCol="0">
            <a:spAutoFit/>
          </a:bodyPr>
          <a:lstStyle/>
          <a:p>
            <a:pPr>
              <a:lnSpc>
                <a:spcPct val="114000"/>
              </a:lnSpc>
            </a:pPr>
            <a:r>
              <a:rPr lang="zh-CN" altLang="en-US" sz="3600" b="1" dirty="0" smtClean="0">
                <a:latin typeface="华文新魏" pitchFamily="2" charset="-122"/>
                <a:ea typeface="华文新魏" pitchFamily="2" charset="-122"/>
              </a:rPr>
              <a:t>        中国人民政治协商会议宣布自己执行全国人民</a:t>
            </a:r>
            <a:endParaRPr lang="en-US" altLang="zh-CN" sz="3600" b="1" dirty="0" smtClean="0">
              <a:latin typeface="华文新魏" pitchFamily="2" charset="-122"/>
              <a:ea typeface="华文新魏" pitchFamily="2" charset="-122"/>
            </a:endParaRPr>
          </a:p>
          <a:p>
            <a:pPr>
              <a:lnSpc>
                <a:spcPct val="114000"/>
              </a:lnSpc>
            </a:pPr>
            <a:r>
              <a:rPr lang="zh-CN" altLang="en-US" sz="3600" b="1" dirty="0" smtClean="0">
                <a:latin typeface="华文新魏" pitchFamily="2" charset="-122"/>
                <a:ea typeface="华文新魏" pitchFamily="2" charset="-122"/>
              </a:rPr>
              <a:t>代表大会的职权。中国人民政治协商会议在自己的</a:t>
            </a:r>
            <a:endParaRPr lang="en-US" altLang="zh-CN" sz="3600" b="1" dirty="0" smtClean="0">
              <a:latin typeface="华文新魏" pitchFamily="2" charset="-122"/>
              <a:ea typeface="华文新魏" pitchFamily="2" charset="-122"/>
            </a:endParaRPr>
          </a:p>
          <a:p>
            <a:pPr>
              <a:lnSpc>
                <a:spcPct val="114000"/>
              </a:lnSpc>
            </a:pPr>
            <a:r>
              <a:rPr lang="zh-CN" altLang="en-US" sz="3600" b="1" dirty="0" smtClean="0">
                <a:latin typeface="华文新魏" pitchFamily="2" charset="-122"/>
                <a:ea typeface="华文新魏" pitchFamily="2" charset="-122"/>
              </a:rPr>
              <a:t>议程中将要</a:t>
            </a:r>
            <a:r>
              <a:rPr lang="zh-CN" altLang="en-US" sz="3600" b="1" dirty="0" smtClean="0">
                <a:solidFill>
                  <a:srgbClr val="CC00CC"/>
                </a:solidFill>
                <a:latin typeface="华文新魏" pitchFamily="2" charset="-122"/>
                <a:ea typeface="华文新魏" pitchFamily="2" charset="-122"/>
              </a:rPr>
              <a:t>制定</a:t>
            </a:r>
            <a:r>
              <a:rPr lang="zh-CN" altLang="en-US" sz="3600" b="1" dirty="0" smtClean="0">
                <a:latin typeface="华文新魏" pitchFamily="2" charset="-122"/>
                <a:ea typeface="华文新魏" pitchFamily="2" charset="-122"/>
              </a:rPr>
              <a:t>中国人民政治协商会议的组织法，</a:t>
            </a:r>
            <a:r>
              <a:rPr lang="zh-CN" altLang="en-US" sz="3600" b="1" dirty="0" smtClean="0">
                <a:solidFill>
                  <a:srgbClr val="CC00CC"/>
                </a:solidFill>
                <a:latin typeface="华文新魏" pitchFamily="2" charset="-122"/>
                <a:ea typeface="华文新魏" pitchFamily="2" charset="-122"/>
              </a:rPr>
              <a:t>制定</a:t>
            </a:r>
            <a:r>
              <a:rPr lang="zh-CN" altLang="en-US" sz="3600" b="1" dirty="0" smtClean="0">
                <a:latin typeface="华文新魏" pitchFamily="2" charset="-122"/>
                <a:ea typeface="华文新魏" pitchFamily="2" charset="-122"/>
              </a:rPr>
              <a:t>中华人民共和国中央人民政府的组织法，</a:t>
            </a:r>
            <a:r>
              <a:rPr lang="zh-CN" altLang="en-US" sz="3600" b="1" dirty="0" smtClean="0">
                <a:solidFill>
                  <a:srgbClr val="CC00CC"/>
                </a:solidFill>
                <a:latin typeface="华文新魏" pitchFamily="2" charset="-122"/>
                <a:ea typeface="华文新魏" pitchFamily="2" charset="-122"/>
              </a:rPr>
              <a:t>制定</a:t>
            </a:r>
            <a:r>
              <a:rPr lang="zh-CN" altLang="en-US" sz="3600" b="1" dirty="0" smtClean="0">
                <a:latin typeface="华文新魏" pitchFamily="2" charset="-122"/>
                <a:ea typeface="华文新魏" pitchFamily="2" charset="-122"/>
              </a:rPr>
              <a:t>中国人民政治协商会议的共同纲领，</a:t>
            </a:r>
            <a:r>
              <a:rPr lang="zh-CN" altLang="en-US" sz="3600" b="1" dirty="0" smtClean="0">
                <a:solidFill>
                  <a:srgbClr val="CC00CC"/>
                </a:solidFill>
                <a:latin typeface="华文新魏" pitchFamily="2" charset="-122"/>
                <a:ea typeface="华文新魏" pitchFamily="2" charset="-122"/>
              </a:rPr>
              <a:t>选举</a:t>
            </a:r>
            <a:r>
              <a:rPr lang="zh-CN" altLang="en-US" sz="3600" b="1" dirty="0" smtClean="0">
                <a:latin typeface="华文新魏" pitchFamily="2" charset="-122"/>
                <a:ea typeface="华文新魏" pitchFamily="2" charset="-122"/>
              </a:rPr>
              <a:t>中国人民政治协商会议的全国委员会，</a:t>
            </a:r>
            <a:r>
              <a:rPr lang="zh-CN" altLang="en-US" sz="3600" b="1" dirty="0" smtClean="0">
                <a:solidFill>
                  <a:srgbClr val="CC00CC"/>
                </a:solidFill>
                <a:latin typeface="华文新魏" pitchFamily="2" charset="-122"/>
                <a:ea typeface="华文新魏" pitchFamily="2" charset="-122"/>
              </a:rPr>
              <a:t>选举</a:t>
            </a:r>
            <a:r>
              <a:rPr lang="zh-CN" altLang="en-US" sz="3600" b="1" dirty="0" smtClean="0">
                <a:latin typeface="华文新魏" pitchFamily="2" charset="-122"/>
                <a:ea typeface="华文新魏" pitchFamily="2" charset="-122"/>
              </a:rPr>
              <a:t>中华人民共和国中央人民政府委员会，</a:t>
            </a:r>
            <a:r>
              <a:rPr lang="zh-CN" altLang="en-US" sz="3600" b="1" dirty="0" smtClean="0">
                <a:solidFill>
                  <a:srgbClr val="CC00CC"/>
                </a:solidFill>
                <a:latin typeface="华文新魏" pitchFamily="2" charset="-122"/>
                <a:ea typeface="华文新魏" pitchFamily="2" charset="-122"/>
              </a:rPr>
              <a:t>制定</a:t>
            </a:r>
            <a:r>
              <a:rPr lang="zh-CN" altLang="en-US" sz="3600" b="1" dirty="0" smtClean="0">
                <a:latin typeface="华文新魏" pitchFamily="2" charset="-122"/>
                <a:ea typeface="华文新魏" pitchFamily="2" charset="-122"/>
              </a:rPr>
              <a:t>中华人民共和国的国旗和国徽，</a:t>
            </a:r>
            <a:r>
              <a:rPr lang="zh-CN" altLang="en-US" sz="3600" b="1" dirty="0" smtClean="0">
                <a:solidFill>
                  <a:srgbClr val="CC00CC"/>
                </a:solidFill>
                <a:latin typeface="华文新魏" pitchFamily="2" charset="-122"/>
                <a:ea typeface="华文新魏" pitchFamily="2" charset="-122"/>
              </a:rPr>
              <a:t>决定</a:t>
            </a:r>
            <a:r>
              <a:rPr lang="zh-CN" altLang="en-US" sz="3600" b="1" dirty="0" smtClean="0">
                <a:latin typeface="华文新魏" pitchFamily="2" charset="-122"/>
                <a:ea typeface="华文新魏" pitchFamily="2" charset="-122"/>
              </a:rPr>
              <a:t>中华人民共和国国都的所在地以及采取和世界大多数国家一样的年号。</a:t>
            </a:r>
            <a:endParaRPr lang="en-US" altLang="zh-CN" sz="3600" b="1" dirty="0" smtClean="0">
              <a:latin typeface="华文新魏" pitchFamily="2" charset="-122"/>
              <a:ea typeface="华文新魏" pitchFamily="2" charset="-122"/>
            </a:endParaRPr>
          </a:p>
          <a:p>
            <a:pPr algn="r">
              <a:lnSpc>
                <a:spcPct val="114000"/>
              </a:lnSpc>
            </a:pPr>
            <a:r>
              <a:rPr lang="en-US" altLang="zh-CN" sz="2800" b="1" dirty="0" smtClean="0">
                <a:latin typeface="华文新魏" pitchFamily="2" charset="-122"/>
                <a:ea typeface="华文新魏" pitchFamily="2" charset="-122"/>
              </a:rPr>
              <a:t>——</a:t>
            </a:r>
            <a:r>
              <a:rPr lang="zh-CN" altLang="en-US" sz="2800" b="1" dirty="0" smtClean="0">
                <a:latin typeface="华文新魏" pitchFamily="2" charset="-122"/>
                <a:ea typeface="华文新魏" pitchFamily="2" charset="-122"/>
              </a:rPr>
              <a:t>毛泽东在中国人民政治协商会议第一届全体会议上的开幕词</a:t>
            </a:r>
            <a:endParaRPr lang="zh-CN" altLang="en-US" sz="2800" b="1" dirty="0">
              <a:latin typeface="华文新魏" pitchFamily="2" charset="-122"/>
              <a:ea typeface="华文新魏" pitchFamily="2" charset="-122"/>
            </a:endParaRPr>
          </a:p>
        </p:txBody>
      </p:sp>
      <p:pic>
        <p:nvPicPr>
          <p:cNvPr id="8" name="图片 7" descr="200712494939752_2副本"/>
          <p:cNvPicPr>
            <a:picLocks noChangeAspect="1" noChangeArrowheads="1"/>
          </p:cNvPicPr>
          <p:nvPr/>
        </p:nvPicPr>
        <p:blipFill>
          <a:blip r:embed="rId3" cstate="print"/>
          <a:srcRect/>
          <a:stretch>
            <a:fillRect/>
          </a:stretch>
        </p:blipFill>
        <p:spPr bwMode="auto">
          <a:xfrm>
            <a:off x="10586905" y="318783"/>
            <a:ext cx="1311479" cy="1333484"/>
          </a:xfrm>
          <a:prstGeom prst="rect">
            <a:avLst/>
          </a:prstGeom>
          <a:noFill/>
          <a:ln w="9525">
            <a:noFill/>
            <a:miter lim="800000"/>
            <a:headEnd/>
            <a:tailEnd/>
          </a:ln>
        </p:spPr>
      </p:pic>
      <p:sp>
        <p:nvSpPr>
          <p:cNvPr id="5" name="矩形 4"/>
          <p:cNvSpPr/>
          <p:nvPr/>
        </p:nvSpPr>
        <p:spPr>
          <a:xfrm>
            <a:off x="2699657" y="2891246"/>
            <a:ext cx="1802674" cy="539931"/>
          </a:xfrm>
          <a:prstGeom prst="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357257" y="3526971"/>
            <a:ext cx="4119154" cy="539931"/>
          </a:xfrm>
          <a:prstGeom prst="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4075611" y="4145280"/>
            <a:ext cx="914400" cy="539931"/>
          </a:xfrm>
          <a:prstGeom prst="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903131" y="4171406"/>
            <a:ext cx="914400" cy="539931"/>
          </a:xfrm>
          <a:prstGeom prst="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065623" y="4754880"/>
            <a:ext cx="914400" cy="539931"/>
          </a:xfrm>
          <a:prstGeom prst="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heel(1)">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heel(1)">
                                      <p:cBhvr>
                                        <p:cTn id="17" dur="20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heel(1)">
                                      <p:cBhvr>
                                        <p:cTn id="22" dur="20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heel(1)">
                                      <p:cBhvr>
                                        <p:cTn id="27"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2"/>
          <a:stretch>
            <a:fillRect/>
          </a:stretch>
        </p:blipFill>
        <p:spPr>
          <a:xfrm>
            <a:off x="0" y="0"/>
            <a:ext cx="12192000" cy="6862354"/>
          </a:xfrm>
          <a:prstGeom prst="rect">
            <a:avLst/>
          </a:prstGeom>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百年魔怪皆推翻</a:t>
            </a:r>
            <a:endParaRPr lang="zh-CN" altLang="en-US" sz="5000" b="1" dirty="0">
              <a:latin typeface="华文新魏" pitchFamily="2" charset="-122"/>
              <a:ea typeface="华文新魏" pitchFamily="2" charset="-122"/>
            </a:endParaRPr>
          </a:p>
        </p:txBody>
      </p:sp>
      <p:sp>
        <p:nvSpPr>
          <p:cNvPr id="22" name="TextBox 21"/>
          <p:cNvSpPr txBox="1"/>
          <p:nvPr/>
        </p:nvSpPr>
        <p:spPr>
          <a:xfrm>
            <a:off x="269966" y="1811383"/>
            <a:ext cx="7271658" cy="646331"/>
          </a:xfrm>
          <a:prstGeom prst="rect">
            <a:avLst/>
          </a:prstGeom>
          <a:noFill/>
        </p:spPr>
        <p:txBody>
          <a:bodyPr wrap="square" rtlCol="0">
            <a:spAutoFit/>
          </a:bodyPr>
          <a:lstStyle/>
          <a:p>
            <a:r>
              <a:rPr lang="zh-CN" altLang="en-US" sz="3600" b="1" dirty="0" smtClean="0">
                <a:latin typeface="华文新魏" pitchFamily="2" charset="-122"/>
                <a:ea typeface="华文新魏" pitchFamily="2" charset="-122"/>
              </a:rPr>
              <a:t>筹备建国</a:t>
            </a:r>
            <a:r>
              <a:rPr lang="en-US" altLang="zh-CN" sz="3600" b="1" dirty="0" smtClean="0">
                <a:latin typeface="华文新魏" pitchFamily="2" charset="-122"/>
                <a:ea typeface="华文新魏" pitchFamily="2" charset="-122"/>
              </a:rPr>
              <a:t>—— </a:t>
            </a:r>
            <a:r>
              <a:rPr lang="zh-CN" altLang="en-US" sz="3600" b="1" dirty="0" smtClean="0">
                <a:latin typeface="华文新魏" pitchFamily="2" charset="-122"/>
                <a:ea typeface="华文新魏" pitchFamily="2" charset="-122"/>
              </a:rPr>
              <a:t>一届政协</a:t>
            </a:r>
            <a:endParaRPr lang="zh-CN" altLang="en-US" sz="3600" b="1" dirty="0">
              <a:latin typeface="华文新魏" pitchFamily="2" charset="-122"/>
              <a:ea typeface="华文新魏" pitchFamily="2" charset="-122"/>
            </a:endParaRPr>
          </a:p>
        </p:txBody>
      </p:sp>
      <p:sp>
        <p:nvSpPr>
          <p:cNvPr id="23" name="TextBox 22"/>
          <p:cNvSpPr txBox="1"/>
          <p:nvPr/>
        </p:nvSpPr>
        <p:spPr>
          <a:xfrm>
            <a:off x="278675" y="2481943"/>
            <a:ext cx="4923245" cy="1675139"/>
          </a:xfrm>
          <a:prstGeom prst="rect">
            <a:avLst/>
          </a:prstGeom>
          <a:noFill/>
        </p:spPr>
        <p:txBody>
          <a:bodyPr wrap="square" rtlCol="0">
            <a:spAutoFit/>
          </a:bodyPr>
          <a:lstStyle/>
          <a:p>
            <a:pPr>
              <a:lnSpc>
                <a:spcPct val="150000"/>
              </a:lnSpc>
            </a:pPr>
            <a:r>
              <a:rPr lang="zh-CN" altLang="en-US" sz="3600" b="1" dirty="0" smtClean="0">
                <a:latin typeface="华文新魏" pitchFamily="2" charset="-122"/>
                <a:ea typeface="华文新魏" pitchFamily="2" charset="-122"/>
              </a:rPr>
              <a:t>时间：</a:t>
            </a:r>
            <a:r>
              <a:rPr lang="en-US" altLang="zh-CN" sz="3600" b="1" dirty="0" smtClean="0">
                <a:latin typeface="华文新魏" pitchFamily="2" charset="-122"/>
                <a:ea typeface="华文新魏" pitchFamily="2" charset="-122"/>
              </a:rPr>
              <a:t>1949.9</a:t>
            </a:r>
            <a:endParaRPr lang="en-US" altLang="zh-CN" sz="3600" b="1" dirty="0" smtClean="0">
              <a:latin typeface="华文新魏" pitchFamily="2" charset="-122"/>
              <a:ea typeface="华文新魏" pitchFamily="2" charset="-122"/>
            </a:endParaRPr>
          </a:p>
          <a:p>
            <a:pPr>
              <a:lnSpc>
                <a:spcPct val="150000"/>
              </a:lnSpc>
            </a:pPr>
            <a:r>
              <a:rPr lang="zh-CN" altLang="en-US" sz="3600" b="1" dirty="0" smtClean="0">
                <a:latin typeface="华文新魏" pitchFamily="2" charset="-122"/>
                <a:ea typeface="华文新魏" pitchFamily="2" charset="-122"/>
              </a:rPr>
              <a:t>地点：北平</a:t>
            </a:r>
            <a:endParaRPr lang="en-US" altLang="zh-CN" sz="3600" b="1" dirty="0" smtClean="0">
              <a:latin typeface="华文新魏" pitchFamily="2" charset="-122"/>
              <a:ea typeface="华文新魏" pitchFamily="2" charset="-122"/>
            </a:endParaRPr>
          </a:p>
        </p:txBody>
      </p:sp>
      <p:pic>
        <p:nvPicPr>
          <p:cNvPr id="8" name="图片 7" descr="200712494939752_2副本"/>
          <p:cNvPicPr>
            <a:picLocks noChangeAspect="1" noChangeArrowheads="1"/>
          </p:cNvPicPr>
          <p:nvPr/>
        </p:nvPicPr>
        <p:blipFill>
          <a:blip r:embed="rId3"/>
          <a:srcRect/>
          <a:stretch>
            <a:fillRect/>
          </a:stretch>
        </p:blipFill>
        <p:spPr bwMode="auto">
          <a:xfrm>
            <a:off x="9295855" y="1747518"/>
            <a:ext cx="2571690" cy="2614839"/>
          </a:xfrm>
          <a:prstGeom prst="rect">
            <a:avLst/>
          </a:prstGeom>
          <a:noFill/>
          <a:ln w="9525">
            <a:noFill/>
            <a:miter lim="800000"/>
            <a:headEnd/>
            <a:tailEnd/>
          </a:ln>
        </p:spPr>
      </p:pic>
      <p:pic>
        <p:nvPicPr>
          <p:cNvPr id="9" name="图片 3">
            <a:extLst>
              <a:ext uri="{FF2B5EF4-FFF2-40B4-BE49-F238E27FC236}">
                <a16:creationId xmlns:a16="http://schemas.microsoft.com/office/drawing/2014/main" xmlns="" id="{F9E8556D-66DF-4E5B-9544-400C3EB98D7F}"/>
              </a:ext>
            </a:extLst>
          </p:cNvPr>
          <p:cNvPicPr>
            <a:picLocks noChangeAspect="1" noChangeArrowheads="1"/>
          </p:cNvPicPr>
          <p:nvPr/>
        </p:nvPicPr>
        <p:blipFill>
          <a:blip r:embed="rId4"/>
          <a:srcRect/>
          <a:stretch>
            <a:fillRect/>
          </a:stretch>
        </p:blipFill>
        <p:spPr bwMode="auto">
          <a:xfrm>
            <a:off x="5432743" y="1241425"/>
            <a:ext cx="3690937" cy="3403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wipe(up)">
                                      <p:cBhvr>
                                        <p:cTn id="7" dur="500"/>
                                        <p:tgtEl>
                                          <p:spTgt spid="23">
                                            <p:txEl>
                                              <p:pRg st="0" end="0"/>
                                            </p:txEl>
                                          </p:spTgt>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23">
                                            <p:txEl>
                                              <p:pRg st="1" end="1"/>
                                            </p:txEl>
                                          </p:spTgt>
                                        </p:tgtEl>
                                        <p:attrNameLst>
                                          <p:attrName>style.visibility</p:attrName>
                                        </p:attrNameLst>
                                      </p:cBhvr>
                                      <p:to>
                                        <p:strVal val="visible"/>
                                      </p:to>
                                    </p:set>
                                    <p:animEffect transition="in" filter="wipe(up)">
                                      <p:cBhvr>
                                        <p:cTn id="11" dur="500"/>
                                        <p:tgtEl>
                                          <p:spTgt spid="2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2"/>
          <a:stretch>
            <a:fillRect/>
          </a:stretch>
        </p:blipFill>
        <p:spPr>
          <a:xfrm>
            <a:off x="0" y="0"/>
            <a:ext cx="12192000" cy="6862354"/>
          </a:xfrm>
          <a:prstGeom prst="rect">
            <a:avLst/>
          </a:prstGeom>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百年魔怪皆推翻</a:t>
            </a:r>
            <a:endParaRPr lang="zh-CN" altLang="en-US" sz="5000" b="1" dirty="0">
              <a:latin typeface="华文新魏" pitchFamily="2" charset="-122"/>
              <a:ea typeface="华文新魏" pitchFamily="2" charset="-122"/>
            </a:endParaRPr>
          </a:p>
        </p:txBody>
      </p:sp>
      <p:pic>
        <p:nvPicPr>
          <p:cNvPr id="19" name="图片 4"/>
          <p:cNvPicPr>
            <a:picLocks noChangeAspect="1" noChangeArrowheads="1"/>
          </p:cNvPicPr>
          <p:nvPr/>
        </p:nvPicPr>
        <p:blipFill>
          <a:blip r:embed="rId3"/>
          <a:srcRect/>
          <a:stretch>
            <a:fillRect/>
          </a:stretch>
        </p:blipFill>
        <p:spPr bwMode="auto">
          <a:xfrm>
            <a:off x="272007" y="1453606"/>
            <a:ext cx="4404738" cy="3214188"/>
          </a:xfrm>
          <a:prstGeom prst="rect">
            <a:avLst/>
          </a:prstGeom>
          <a:noFill/>
          <a:ln w="9525">
            <a:noFill/>
            <a:miter lim="800000"/>
            <a:headEnd/>
            <a:tailEnd/>
          </a:ln>
        </p:spPr>
      </p:pic>
      <p:sp>
        <p:nvSpPr>
          <p:cNvPr id="20" name="Rectangle 37"/>
          <p:cNvSpPr/>
          <p:nvPr/>
        </p:nvSpPr>
        <p:spPr>
          <a:xfrm>
            <a:off x="4946470" y="1456690"/>
            <a:ext cx="7036524" cy="1994392"/>
          </a:xfrm>
          <a:prstGeom prst="rect">
            <a:avLst/>
          </a:prstGeom>
          <a:noFill/>
          <a:ln w="9525">
            <a:noFill/>
          </a:ln>
        </p:spPr>
        <p:txBody>
          <a:bodyPr wrap="square" lIns="0" tIns="0" rIns="0" bIns="0" anchor="t">
            <a:spAutoFit/>
          </a:bodyPr>
          <a:lstStyle/>
          <a:p>
            <a:pPr eaLnBrk="0" hangingPunct="0">
              <a:buFont typeface="Arial" panose="020B0604020202020204" pitchFamily="34" charset="0"/>
              <a:buNone/>
            </a:pPr>
            <a:r>
              <a:rPr lang="en-US" altLang="zh-CN" sz="3600" b="1" dirty="0">
                <a:latin typeface="华文新魏" pitchFamily="2" charset="-122"/>
                <a:ea typeface="华文新魏" pitchFamily="2" charset="-122"/>
              </a:rPr>
              <a:t>1.</a:t>
            </a:r>
            <a:r>
              <a:rPr lang="zh-CN" altLang="en-US" sz="3600" b="1" dirty="0">
                <a:latin typeface="华文新魏" pitchFamily="2" charset="-122"/>
                <a:ea typeface="华文新魏" pitchFamily="2" charset="-122"/>
              </a:rPr>
              <a:t>规定了中华人民共和国的性质</a:t>
            </a:r>
          </a:p>
          <a:p>
            <a:pPr eaLnBrk="0" hangingPunct="0">
              <a:lnSpc>
                <a:spcPct val="130000"/>
              </a:lnSpc>
              <a:buFont typeface="Arial" panose="020B0604020202020204" pitchFamily="34" charset="0"/>
              <a:buNone/>
            </a:pPr>
            <a:r>
              <a:rPr lang="zh-CN" altLang="en-US" sz="3600" b="1" dirty="0">
                <a:latin typeface="华文新魏" pitchFamily="2" charset="-122"/>
                <a:ea typeface="华文新魏" pitchFamily="2" charset="-122"/>
              </a:rPr>
              <a:t>（工人阶级领导的人民民主专政国家）明确指出人民是国家的主人。</a:t>
            </a:r>
          </a:p>
        </p:txBody>
      </p:sp>
      <p:sp>
        <p:nvSpPr>
          <p:cNvPr id="22" name="Rectangle 38"/>
          <p:cNvSpPr/>
          <p:nvPr/>
        </p:nvSpPr>
        <p:spPr>
          <a:xfrm>
            <a:off x="4943021" y="3565934"/>
            <a:ext cx="6944179" cy="1440394"/>
          </a:xfrm>
          <a:prstGeom prst="rect">
            <a:avLst/>
          </a:prstGeom>
          <a:noFill/>
          <a:ln w="9525">
            <a:noFill/>
          </a:ln>
        </p:spPr>
        <p:txBody>
          <a:bodyPr wrap="square" lIns="0" tIns="0" rIns="0" bIns="0" anchor="t">
            <a:spAutoFit/>
          </a:bodyPr>
          <a:lstStyle/>
          <a:p>
            <a:pPr eaLnBrk="0" hangingPunct="0">
              <a:lnSpc>
                <a:spcPct val="130000"/>
              </a:lnSpc>
            </a:pPr>
            <a:r>
              <a:rPr lang="en-US" altLang="zh-CN" sz="3600" b="1" dirty="0">
                <a:latin typeface="华文新魏" pitchFamily="2" charset="-122"/>
                <a:ea typeface="华文新魏" pitchFamily="2" charset="-122"/>
              </a:rPr>
              <a:t>2.</a:t>
            </a:r>
            <a:r>
              <a:rPr lang="zh-CN" altLang="en-US" sz="3600" b="1" dirty="0">
                <a:latin typeface="华文新魏" pitchFamily="2" charset="-122"/>
                <a:ea typeface="华文新魏" pitchFamily="2" charset="-122"/>
              </a:rPr>
              <a:t>规定了新中国在政治、经济、文化、民族和外交等方面的基本政策</a:t>
            </a:r>
          </a:p>
        </p:txBody>
      </p:sp>
      <p:sp>
        <p:nvSpPr>
          <p:cNvPr id="23" name="Rectangle 39"/>
          <p:cNvSpPr/>
          <p:nvPr/>
        </p:nvSpPr>
        <p:spPr>
          <a:xfrm>
            <a:off x="239576" y="4799377"/>
            <a:ext cx="4454344" cy="553998"/>
          </a:xfrm>
          <a:prstGeom prst="rect">
            <a:avLst/>
          </a:prstGeom>
          <a:noFill/>
          <a:ln w="9525">
            <a:noFill/>
          </a:ln>
        </p:spPr>
        <p:txBody>
          <a:bodyPr wrap="square" lIns="0" tIns="0" rIns="0" bIns="0" anchor="t">
            <a:spAutoFit/>
          </a:bodyPr>
          <a:lstStyle/>
          <a:p>
            <a:pPr algn="ctr" eaLnBrk="0" hangingPunct="0"/>
            <a:r>
              <a:rPr lang="zh-CN" altLang="en-US" sz="3600" b="1" dirty="0">
                <a:latin typeface="华文新魏" pitchFamily="2" charset="-122"/>
                <a:ea typeface="华文新魏" pitchFamily="2" charset="-122"/>
              </a:rPr>
              <a:t>具有</a:t>
            </a:r>
            <a:r>
              <a:rPr lang="zh-CN" altLang="en-US" sz="3600" b="1" dirty="0">
                <a:solidFill>
                  <a:srgbClr val="FF0000"/>
                </a:solidFill>
                <a:latin typeface="华文新魏" pitchFamily="2" charset="-122"/>
                <a:ea typeface="华文新魏" pitchFamily="2" charset="-122"/>
              </a:rPr>
              <a:t>临时宪法</a:t>
            </a:r>
            <a:r>
              <a:rPr lang="zh-CN" altLang="en-US" sz="3600" b="1" dirty="0">
                <a:latin typeface="华文新魏" pitchFamily="2" charset="-122"/>
                <a:ea typeface="华文新魏" pitchFamily="2" charset="-122"/>
              </a:rPr>
              <a:t>的作用</a:t>
            </a:r>
          </a:p>
        </p:txBody>
      </p:sp>
    </p:spTree>
  </p:cSld>
  <p:clrMapOvr>
    <a:masterClrMapping/>
  </p:clrMapOvr>
  <p:transition spd="slow">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2"/>
          <a:stretch>
            <a:fillRect/>
          </a:stretch>
        </p:blipFill>
        <p:spPr>
          <a:xfrm>
            <a:off x="0" y="0"/>
            <a:ext cx="12192000" cy="6862354"/>
          </a:xfrm>
          <a:prstGeom prst="rect">
            <a:avLst/>
          </a:prstGeom>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百年魔怪皆推翻</a:t>
            </a:r>
            <a:endParaRPr lang="zh-CN" altLang="en-US" sz="5000" b="1" dirty="0">
              <a:latin typeface="华文新魏" pitchFamily="2" charset="-122"/>
              <a:ea typeface="华文新魏" pitchFamily="2" charset="-122"/>
            </a:endParaRPr>
          </a:p>
        </p:txBody>
      </p:sp>
      <p:sp>
        <p:nvSpPr>
          <p:cNvPr id="22" name="Rectangle 38"/>
          <p:cNvSpPr/>
          <p:nvPr/>
        </p:nvSpPr>
        <p:spPr>
          <a:xfrm>
            <a:off x="5042263" y="1423625"/>
            <a:ext cx="6087292" cy="720197"/>
          </a:xfrm>
          <a:prstGeom prst="rect">
            <a:avLst/>
          </a:prstGeom>
          <a:noFill/>
          <a:ln w="9525">
            <a:noFill/>
          </a:ln>
        </p:spPr>
        <p:txBody>
          <a:bodyPr wrap="square" lIns="0" tIns="0" rIns="0" bIns="0" anchor="t">
            <a:spAutoFit/>
          </a:bodyPr>
          <a:lstStyle/>
          <a:p>
            <a:pPr eaLnBrk="0" hangingPunct="0">
              <a:lnSpc>
                <a:spcPct val="130000"/>
              </a:lnSpc>
            </a:pPr>
            <a:r>
              <a:rPr lang="zh-CN" altLang="en-US" sz="3600" b="1" dirty="0" smtClean="0">
                <a:latin typeface="华文新魏" pitchFamily="2" charset="-122"/>
                <a:ea typeface="华文新魏" pitchFamily="2" charset="-122"/>
              </a:rPr>
              <a:t>选举了中央人民政府委员会</a:t>
            </a:r>
            <a:endParaRPr lang="zh-CN" altLang="en-US" sz="3600" b="1" dirty="0">
              <a:latin typeface="华文新魏" pitchFamily="2" charset="-122"/>
              <a:ea typeface="华文新魏" pitchFamily="2" charset="-122"/>
            </a:endParaRPr>
          </a:p>
        </p:txBody>
      </p:sp>
      <p:pic>
        <p:nvPicPr>
          <p:cNvPr id="13" name="Picture 42" descr="d"/>
          <p:cNvPicPr>
            <a:picLocks noChangeAspect="1"/>
          </p:cNvPicPr>
          <p:nvPr/>
        </p:nvPicPr>
        <p:blipFill>
          <a:blip r:embed="rId3"/>
          <a:stretch>
            <a:fillRect/>
          </a:stretch>
        </p:blipFill>
        <p:spPr>
          <a:xfrm>
            <a:off x="279247" y="1445623"/>
            <a:ext cx="4414673" cy="3230880"/>
          </a:xfrm>
          <a:prstGeom prst="rect">
            <a:avLst/>
          </a:prstGeom>
          <a:noFill/>
          <a:ln w="9525">
            <a:noFill/>
          </a:ln>
        </p:spPr>
      </p:pic>
      <p:sp>
        <p:nvSpPr>
          <p:cNvPr id="15" name="Rectangle 44"/>
          <p:cNvSpPr/>
          <p:nvPr/>
        </p:nvSpPr>
        <p:spPr>
          <a:xfrm>
            <a:off x="5085805" y="2161086"/>
            <a:ext cx="6871063" cy="2160591"/>
          </a:xfrm>
          <a:prstGeom prst="rect">
            <a:avLst/>
          </a:prstGeom>
          <a:noFill/>
          <a:ln w="9525">
            <a:noFill/>
          </a:ln>
        </p:spPr>
        <p:txBody>
          <a:bodyPr wrap="square" lIns="0" tIns="0" rIns="0" bIns="0" anchor="t">
            <a:spAutoFit/>
          </a:bodyPr>
          <a:lstStyle/>
          <a:p>
            <a:pPr eaLnBrk="0" hangingPunct="0">
              <a:lnSpc>
                <a:spcPct val="130000"/>
              </a:lnSpc>
              <a:buFont typeface="Arial" panose="020B0604020202020204" pitchFamily="34" charset="0"/>
              <a:buNone/>
            </a:pPr>
            <a:r>
              <a:rPr lang="zh-CN" altLang="en-US" sz="3600" b="1" dirty="0">
                <a:latin typeface="华文新魏" pitchFamily="2" charset="-122"/>
                <a:ea typeface="华文新魏" pitchFamily="2" charset="-122"/>
              </a:rPr>
              <a:t>主　席：毛泽东</a:t>
            </a:r>
          </a:p>
          <a:p>
            <a:pPr eaLnBrk="0" hangingPunct="0">
              <a:lnSpc>
                <a:spcPct val="130000"/>
              </a:lnSpc>
              <a:buFont typeface="Arial" panose="020B0604020202020204" pitchFamily="34" charset="0"/>
              <a:buNone/>
            </a:pPr>
            <a:r>
              <a:rPr lang="zh-CN" altLang="en-US" sz="3600" b="1" dirty="0">
                <a:latin typeface="华文新魏" pitchFamily="2" charset="-122"/>
                <a:ea typeface="华文新魏" pitchFamily="2" charset="-122"/>
              </a:rPr>
              <a:t>副主席：</a:t>
            </a:r>
            <a:r>
              <a:rPr lang="zh-CN" altLang="en-US" sz="3600" b="1" dirty="0" smtClean="0">
                <a:latin typeface="华文新魏" pitchFamily="2" charset="-122"/>
                <a:ea typeface="华文新魏" pitchFamily="2" charset="-122"/>
              </a:rPr>
              <a:t>朱德</a:t>
            </a:r>
            <a:r>
              <a:rPr lang="zh-CN" altLang="en-US" sz="3600" b="1" dirty="0">
                <a:latin typeface="华文新魏" pitchFamily="2" charset="-122"/>
                <a:ea typeface="华文新魏" pitchFamily="2" charset="-122"/>
              </a:rPr>
              <a:t>、刘少奇</a:t>
            </a:r>
            <a:r>
              <a:rPr lang="zh-CN" altLang="en-US" sz="3600" b="1" dirty="0" smtClean="0">
                <a:latin typeface="华文新魏" pitchFamily="2" charset="-122"/>
                <a:ea typeface="华文新魏" pitchFamily="2" charset="-122"/>
              </a:rPr>
              <a:t>、宋庆龄、</a:t>
            </a:r>
            <a:endParaRPr lang="en-US" altLang="zh-CN" sz="3600" b="1" dirty="0" smtClean="0">
              <a:latin typeface="华文新魏" pitchFamily="2" charset="-122"/>
              <a:ea typeface="华文新魏" pitchFamily="2" charset="-122"/>
            </a:endParaRPr>
          </a:p>
          <a:p>
            <a:pPr eaLnBrk="0" hangingPunct="0">
              <a:lnSpc>
                <a:spcPct val="130000"/>
              </a:lnSpc>
              <a:buFont typeface="Arial" panose="020B0604020202020204" pitchFamily="34" charset="0"/>
              <a:buNone/>
            </a:pPr>
            <a:r>
              <a:rPr lang="zh-CN" altLang="en-US" sz="3600" b="1" dirty="0" smtClean="0">
                <a:latin typeface="华文新魏" pitchFamily="2" charset="-122"/>
                <a:ea typeface="华文新魏" pitchFamily="2" charset="-122"/>
              </a:rPr>
              <a:t>                李济深</a:t>
            </a:r>
            <a:r>
              <a:rPr lang="zh-CN" altLang="en-US" sz="3600" b="1" dirty="0">
                <a:latin typeface="华文新魏" pitchFamily="2" charset="-122"/>
                <a:ea typeface="华文新魏" pitchFamily="2" charset="-122"/>
              </a:rPr>
              <a:t>、</a:t>
            </a:r>
            <a:r>
              <a:rPr lang="zh-CN" altLang="en-US" sz="3600" b="1" dirty="0" smtClean="0">
                <a:latin typeface="华文新魏" pitchFamily="2" charset="-122"/>
                <a:ea typeface="华文新魏" pitchFamily="2" charset="-122"/>
              </a:rPr>
              <a:t>张澜、高岗</a:t>
            </a:r>
            <a:endParaRPr lang="zh-CN" altLang="en-US" sz="3600" b="1" dirty="0">
              <a:latin typeface="华文新魏" pitchFamily="2" charset="-122"/>
              <a:ea typeface="华文新魏" pitchFamily="2" charset="-122"/>
            </a:endParaRPr>
          </a:p>
        </p:txBody>
      </p:sp>
      <p:cxnSp>
        <p:nvCxnSpPr>
          <p:cNvPr id="18" name="直接连接符 17"/>
          <p:cNvCxnSpPr/>
          <p:nvPr/>
        </p:nvCxnSpPr>
        <p:spPr>
          <a:xfrm>
            <a:off x="6958149" y="4275909"/>
            <a:ext cx="2612571" cy="8708"/>
          </a:xfrm>
          <a:prstGeom prst="line">
            <a:avLst/>
          </a:prstGeom>
          <a:ln w="63500">
            <a:solidFill>
              <a:srgbClr val="CC00CC"/>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9292046" y="4676503"/>
            <a:ext cx="2264229" cy="646331"/>
          </a:xfrm>
          <a:prstGeom prst="rect">
            <a:avLst/>
          </a:prstGeom>
          <a:solidFill>
            <a:schemeClr val="bg1">
              <a:alpha val="64000"/>
            </a:schemeClr>
          </a:solidFill>
          <a:ln w="63500">
            <a:solidFill>
              <a:srgbClr val="CC00CC"/>
            </a:solidFill>
          </a:ln>
        </p:spPr>
        <p:txBody>
          <a:bodyPr wrap="square" rtlCol="0">
            <a:spAutoFit/>
          </a:bodyPr>
          <a:lstStyle/>
          <a:p>
            <a:pPr algn="ctr"/>
            <a:r>
              <a:rPr lang="zh-CN" altLang="en-US" sz="3600" b="1" dirty="0">
                <a:latin typeface="华文新魏" pitchFamily="2" charset="-122"/>
                <a:ea typeface="华文新魏" pitchFamily="2" charset="-122"/>
              </a:rPr>
              <a:t>民主人士</a:t>
            </a:r>
          </a:p>
        </p:txBody>
      </p:sp>
      <p:cxnSp>
        <p:nvCxnSpPr>
          <p:cNvPr id="25" name="直接连接符 24"/>
          <p:cNvCxnSpPr/>
          <p:nvPr/>
        </p:nvCxnSpPr>
        <p:spPr>
          <a:xfrm>
            <a:off x="10258697" y="3526971"/>
            <a:ext cx="1288869" cy="8708"/>
          </a:xfrm>
          <a:prstGeom prst="line">
            <a:avLst/>
          </a:prstGeom>
          <a:ln w="63500">
            <a:solidFill>
              <a:srgbClr val="CC00CC"/>
            </a:solidFill>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rot="5400000">
            <a:off x="9231085" y="4345579"/>
            <a:ext cx="391889" cy="252548"/>
          </a:xfrm>
          <a:prstGeom prst="straightConnector1">
            <a:avLst/>
          </a:prstGeom>
          <a:ln w="63500">
            <a:solidFill>
              <a:srgbClr val="CC00CC"/>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left)">
                                      <p:cBhvr>
                                        <p:cTn id="11" dur="500"/>
                                        <p:tgtEl>
                                          <p:spTgt spid="18"/>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wipe(up)">
                                      <p:cBhvr>
                                        <p:cTn id="15" dur="500"/>
                                        <p:tgtEl>
                                          <p:spTgt spid="28"/>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up)">
                                      <p:cBhvr>
                                        <p:cTn id="1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2"/>
          <a:stretch>
            <a:fillRect/>
          </a:stretch>
        </p:blipFill>
        <p:spPr>
          <a:xfrm>
            <a:off x="0" y="0"/>
            <a:ext cx="12192000" cy="6862354"/>
          </a:xfrm>
          <a:prstGeom prst="rect">
            <a:avLst/>
          </a:prstGeom>
          <a:noFill/>
          <a:ln w="9525">
            <a:noFill/>
          </a:ln>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百年魔怪皆推翻</a:t>
            </a:r>
            <a:endParaRPr lang="zh-CN" altLang="en-US" sz="5000" b="1" dirty="0">
              <a:latin typeface="华文新魏" pitchFamily="2" charset="-122"/>
              <a:ea typeface="华文新魏" pitchFamily="2" charset="-122"/>
            </a:endParaRPr>
          </a:p>
        </p:txBody>
      </p:sp>
      <p:grpSp>
        <p:nvGrpSpPr>
          <p:cNvPr id="28" name="组合 27"/>
          <p:cNvGrpSpPr/>
          <p:nvPr/>
        </p:nvGrpSpPr>
        <p:grpSpPr>
          <a:xfrm>
            <a:off x="104503" y="1001486"/>
            <a:ext cx="4093028" cy="4502331"/>
            <a:chOff x="104503" y="1001486"/>
            <a:chExt cx="4093028" cy="4502331"/>
          </a:xfrm>
        </p:grpSpPr>
        <p:pic>
          <p:nvPicPr>
            <p:cNvPr id="6" name="Picture 6" descr="天安门"/>
            <p:cNvPicPr>
              <a:picLocks noChangeAspect="1" noChangeArrowheads="1"/>
            </p:cNvPicPr>
            <p:nvPr/>
          </p:nvPicPr>
          <p:blipFill rotWithShape="1">
            <a:blip r:embed="rId3">
              <a:extLst>
                <a:ext uri="{28A0092B-C50C-407E-A947-70E740481C1C}">
                  <a14:useLocalDpi xmlns:a14="http://schemas.microsoft.com/office/drawing/2010/main" xmlns="" val="0"/>
                </a:ext>
              </a:extLst>
            </a:blip>
            <a:srcRect b="4569"/>
            <a:stretch/>
          </p:blipFill>
          <p:spPr bwMode="auto">
            <a:xfrm>
              <a:off x="135102" y="2272937"/>
              <a:ext cx="3905676" cy="22139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 name="TextBox 6"/>
            <p:cNvSpPr txBox="1"/>
            <p:nvPr/>
          </p:nvSpPr>
          <p:spPr>
            <a:xfrm>
              <a:off x="139336" y="4450080"/>
              <a:ext cx="4058195" cy="984885"/>
            </a:xfrm>
            <a:prstGeom prst="rect">
              <a:avLst/>
            </a:prstGeom>
            <a:noFill/>
            <a:ln w="9525">
              <a:noFill/>
            </a:ln>
          </p:spPr>
          <p:txBody>
            <a:bodyPr wrap="square" lIns="0" tIns="0" rIns="0" bIns="0" anchor="t">
              <a:spAutoFit/>
            </a:bodyPr>
            <a:lstStyle/>
            <a:p>
              <a:pPr eaLnBrk="0" hangingPunct="0"/>
              <a:r>
                <a:rPr lang="en-US" altLang="zh-CN" sz="3200" b="1" dirty="0" smtClean="0">
                  <a:latin typeface="华文新魏" pitchFamily="2" charset="-122"/>
                  <a:ea typeface="华文新魏" pitchFamily="2" charset="-122"/>
                </a:rPr>
                <a:t>3000</a:t>
              </a:r>
              <a:r>
                <a:rPr lang="zh-CN" altLang="en-US" sz="3200" b="1" dirty="0">
                  <a:latin typeface="华文新魏" pitchFamily="2" charset="-122"/>
                  <a:ea typeface="华文新魏" pitchFamily="2" charset="-122"/>
                </a:rPr>
                <a:t>余年的建城史和</a:t>
              </a:r>
              <a:r>
                <a:rPr lang="en-US" altLang="zh-CN" sz="3200" b="1" dirty="0">
                  <a:latin typeface="华文新魏" pitchFamily="2" charset="-122"/>
                  <a:ea typeface="华文新魏" pitchFamily="2" charset="-122"/>
                </a:rPr>
                <a:t>850</a:t>
              </a:r>
              <a:r>
                <a:rPr lang="zh-CN" altLang="en-US" sz="3200" b="1" dirty="0">
                  <a:latin typeface="华文新魏" pitchFamily="2" charset="-122"/>
                  <a:ea typeface="华文新魏" pitchFamily="2" charset="-122"/>
                </a:rPr>
                <a:t>余年的建都史</a:t>
              </a:r>
            </a:p>
          </p:txBody>
        </p:sp>
        <p:sp>
          <p:nvSpPr>
            <p:cNvPr id="8" name="TextBox 7"/>
            <p:cNvSpPr txBox="1"/>
            <p:nvPr/>
          </p:nvSpPr>
          <p:spPr>
            <a:xfrm>
              <a:off x="139336" y="1001486"/>
              <a:ext cx="4058195" cy="1280351"/>
            </a:xfrm>
            <a:prstGeom prst="rect">
              <a:avLst/>
            </a:prstGeom>
            <a:noFill/>
            <a:ln w="9525">
              <a:noFill/>
            </a:ln>
          </p:spPr>
          <p:txBody>
            <a:bodyPr wrap="square" lIns="0" tIns="0" rIns="0" bIns="0" anchor="t">
              <a:spAutoFit/>
            </a:bodyPr>
            <a:lstStyle/>
            <a:p>
              <a:pPr eaLnBrk="0" hangingPunct="0">
                <a:lnSpc>
                  <a:spcPct val="130000"/>
                </a:lnSpc>
              </a:pPr>
              <a:r>
                <a:rPr lang="zh-CN" altLang="en-US" sz="3200" b="1" dirty="0">
                  <a:latin typeface="华文新魏" pitchFamily="2" charset="-122"/>
                  <a:ea typeface="华文新魏" pitchFamily="2" charset="-122"/>
                </a:rPr>
                <a:t>改</a:t>
              </a:r>
              <a:r>
                <a:rPr lang="zh-CN" altLang="en-US" sz="3200" b="1" dirty="0" smtClean="0">
                  <a:latin typeface="华文新魏" pitchFamily="2" charset="-122"/>
                  <a:ea typeface="华文新魏" pitchFamily="2" charset="-122"/>
                </a:rPr>
                <a:t>北平为北京作为新中国首都</a:t>
              </a:r>
              <a:endParaRPr lang="en-US" altLang="zh-CN" sz="3200" b="1" dirty="0" smtClean="0">
                <a:latin typeface="华文新魏" pitchFamily="2" charset="-122"/>
                <a:ea typeface="华文新魏" pitchFamily="2" charset="-122"/>
              </a:endParaRPr>
            </a:p>
          </p:txBody>
        </p:sp>
        <p:sp>
          <p:nvSpPr>
            <p:cNvPr id="25" name="矩形 24"/>
            <p:cNvSpPr/>
            <p:nvPr/>
          </p:nvSpPr>
          <p:spPr>
            <a:xfrm>
              <a:off x="104503" y="1053737"/>
              <a:ext cx="3962400" cy="4450080"/>
            </a:xfrm>
            <a:prstGeom prst="rect">
              <a:avLst/>
            </a:prstGeom>
            <a:noFill/>
            <a:ln w="38100" cmpd="dbl">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4046130" y="1027611"/>
            <a:ext cx="4438650" cy="5514916"/>
            <a:chOff x="4046130" y="1027611"/>
            <a:chExt cx="4438650" cy="5514916"/>
          </a:xfrm>
        </p:grpSpPr>
        <p:grpSp>
          <p:nvGrpSpPr>
            <p:cNvPr id="9" name="Group 2"/>
            <p:cNvGrpSpPr>
              <a:grpSpLocks/>
            </p:cNvGrpSpPr>
            <p:nvPr/>
          </p:nvGrpSpPr>
          <p:grpSpPr bwMode="auto">
            <a:xfrm>
              <a:off x="4207692" y="2261054"/>
              <a:ext cx="4143828" cy="2223860"/>
              <a:chOff x="240" y="240"/>
              <a:chExt cx="5280" cy="3072"/>
            </a:xfrm>
          </p:grpSpPr>
          <p:sp>
            <p:nvSpPr>
              <p:cNvPr id="10" name="Rectangle 3"/>
              <p:cNvSpPr>
                <a:spLocks noChangeArrowheads="1"/>
              </p:cNvSpPr>
              <p:nvPr/>
            </p:nvSpPr>
            <p:spPr bwMode="auto">
              <a:xfrm>
                <a:off x="240" y="240"/>
                <a:ext cx="5280" cy="3072"/>
              </a:xfrm>
              <a:prstGeom prst="rect">
                <a:avLst/>
              </a:prstGeom>
              <a:solidFill>
                <a:srgbClr val="FF3300"/>
              </a:solidFill>
              <a:ln w="9525">
                <a:solidFill>
                  <a:srgbClr val="FFFF99"/>
                </a:solidFill>
                <a:miter lim="800000"/>
                <a:headEnd/>
                <a:tailEnd/>
              </a:ln>
            </p:spPr>
            <p:txBody>
              <a:bodyPr wrap="none" anchor="ctr"/>
              <a:lstStyle/>
              <a:p>
                <a:endParaRPr lang="zh-CN" altLang="en-US">
                  <a:latin typeface="Calibri" pitchFamily="34" charset="0"/>
                </a:endParaRPr>
              </a:p>
            </p:txBody>
          </p:sp>
          <p:sp>
            <p:nvSpPr>
              <p:cNvPr id="13" name="AutoShape 4"/>
              <p:cNvSpPr>
                <a:spLocks noChangeArrowheads="1"/>
              </p:cNvSpPr>
              <p:nvPr/>
            </p:nvSpPr>
            <p:spPr bwMode="auto">
              <a:xfrm rot="29076">
                <a:off x="815" y="816"/>
                <a:ext cx="577" cy="576"/>
              </a:xfrm>
              <a:prstGeom prst="star5">
                <a:avLst/>
              </a:prstGeom>
              <a:solidFill>
                <a:srgbClr val="FFFF00"/>
              </a:solidFill>
              <a:ln>
                <a:noFill/>
              </a:ln>
              <a:effectLst/>
              <a:extLst>
                <a:ext uri="{91240B29-F687-4F45-9708-019B960494DF}"/>
                <a:ext uri="{AF507438-7753-43E0-B8FC-AC1667EBCBE1}"/>
              </a:extLst>
            </p:spPr>
            <p:txBody>
              <a:bodyPr wrap="none" anchor="ctr"/>
              <a:lstStyle/>
              <a:p>
                <a:pPr fontAlgn="auto">
                  <a:spcBef>
                    <a:spcPts val="0"/>
                  </a:spcBef>
                  <a:spcAft>
                    <a:spcPts val="0"/>
                  </a:spcAft>
                  <a:defRPr/>
                </a:pPr>
                <a:endParaRPr lang="zh-CN" altLang="en-US">
                  <a:latin typeface="+mn-lt"/>
                  <a:ea typeface="+mn-ea"/>
                </a:endParaRPr>
              </a:p>
            </p:txBody>
          </p:sp>
          <p:sp>
            <p:nvSpPr>
              <p:cNvPr id="15" name="AutoShape 5"/>
              <p:cNvSpPr>
                <a:spLocks noChangeArrowheads="1"/>
              </p:cNvSpPr>
              <p:nvPr/>
            </p:nvSpPr>
            <p:spPr bwMode="auto">
              <a:xfrm rot="1540807">
                <a:off x="1489" y="480"/>
                <a:ext cx="239" cy="240"/>
              </a:xfrm>
              <a:prstGeom prst="star5">
                <a:avLst/>
              </a:prstGeom>
              <a:solidFill>
                <a:srgbClr val="FFFF00"/>
              </a:solidFill>
              <a:ln>
                <a:noFill/>
              </a:ln>
              <a:effectLst/>
              <a:extLst>
                <a:ext uri="{91240B29-F687-4F45-9708-019B960494DF}"/>
                <a:ext uri="{AF507438-7753-43E0-B8FC-AC1667EBCBE1}"/>
              </a:extLst>
            </p:spPr>
            <p:txBody>
              <a:bodyPr wrap="none" anchor="ctr"/>
              <a:lstStyle/>
              <a:p>
                <a:pPr fontAlgn="auto">
                  <a:spcBef>
                    <a:spcPts val="0"/>
                  </a:spcBef>
                  <a:spcAft>
                    <a:spcPts val="0"/>
                  </a:spcAft>
                  <a:defRPr/>
                </a:pPr>
                <a:endParaRPr lang="zh-CN" altLang="en-US">
                  <a:latin typeface="+mn-lt"/>
                  <a:ea typeface="+mn-ea"/>
                </a:endParaRPr>
              </a:p>
            </p:txBody>
          </p:sp>
          <p:sp>
            <p:nvSpPr>
              <p:cNvPr id="16" name="AutoShape 6"/>
              <p:cNvSpPr>
                <a:spLocks noChangeArrowheads="1"/>
              </p:cNvSpPr>
              <p:nvPr/>
            </p:nvSpPr>
            <p:spPr bwMode="auto">
              <a:xfrm rot="3132177">
                <a:off x="1680" y="864"/>
                <a:ext cx="240" cy="239"/>
              </a:xfrm>
              <a:prstGeom prst="star5">
                <a:avLst/>
              </a:prstGeom>
              <a:solidFill>
                <a:srgbClr val="FFFF00"/>
              </a:solidFill>
              <a:ln>
                <a:noFill/>
              </a:ln>
              <a:effectLst/>
              <a:extLst>
                <a:ext uri="{91240B29-F687-4F45-9708-019B960494DF}"/>
                <a:ext uri="{AF507438-7753-43E0-B8FC-AC1667EBCBE1}"/>
              </a:extLst>
            </p:spPr>
            <p:txBody>
              <a:bodyPr wrap="none" anchor="ctr"/>
              <a:lstStyle/>
              <a:p>
                <a:pPr fontAlgn="auto">
                  <a:spcBef>
                    <a:spcPts val="0"/>
                  </a:spcBef>
                  <a:spcAft>
                    <a:spcPts val="0"/>
                  </a:spcAft>
                  <a:defRPr/>
                </a:pPr>
                <a:endParaRPr lang="zh-CN" altLang="en-US">
                  <a:latin typeface="+mn-lt"/>
                  <a:ea typeface="+mn-ea"/>
                </a:endParaRPr>
              </a:p>
            </p:txBody>
          </p:sp>
          <p:sp>
            <p:nvSpPr>
              <p:cNvPr id="17" name="AutoShape 7"/>
              <p:cNvSpPr>
                <a:spLocks noChangeArrowheads="1"/>
              </p:cNvSpPr>
              <p:nvPr/>
            </p:nvSpPr>
            <p:spPr bwMode="auto">
              <a:xfrm rot="872317">
                <a:off x="1584" y="1248"/>
                <a:ext cx="241" cy="240"/>
              </a:xfrm>
              <a:prstGeom prst="star5">
                <a:avLst/>
              </a:prstGeom>
              <a:solidFill>
                <a:srgbClr val="FFFF00"/>
              </a:solidFill>
              <a:ln>
                <a:noFill/>
              </a:ln>
              <a:effectLst/>
              <a:extLst>
                <a:ext uri="{91240B29-F687-4F45-9708-019B960494DF}"/>
                <a:ext uri="{AF507438-7753-43E0-B8FC-AC1667EBCBE1}"/>
              </a:extLst>
            </p:spPr>
            <p:txBody>
              <a:bodyPr wrap="none" anchor="ctr"/>
              <a:lstStyle/>
              <a:p>
                <a:pPr fontAlgn="auto">
                  <a:spcBef>
                    <a:spcPts val="0"/>
                  </a:spcBef>
                  <a:spcAft>
                    <a:spcPts val="0"/>
                  </a:spcAft>
                  <a:defRPr/>
                </a:pPr>
                <a:endParaRPr lang="zh-CN" altLang="en-US">
                  <a:latin typeface="+mn-lt"/>
                  <a:ea typeface="+mn-ea"/>
                </a:endParaRPr>
              </a:p>
            </p:txBody>
          </p:sp>
          <p:sp>
            <p:nvSpPr>
              <p:cNvPr id="18" name="AutoShape 8"/>
              <p:cNvSpPr>
                <a:spLocks noChangeArrowheads="1"/>
              </p:cNvSpPr>
              <p:nvPr/>
            </p:nvSpPr>
            <p:spPr bwMode="auto">
              <a:xfrm rot="2717076">
                <a:off x="1344" y="1585"/>
                <a:ext cx="240" cy="239"/>
              </a:xfrm>
              <a:prstGeom prst="star5">
                <a:avLst/>
              </a:prstGeom>
              <a:solidFill>
                <a:srgbClr val="FFFF00"/>
              </a:solidFill>
              <a:ln>
                <a:noFill/>
              </a:ln>
              <a:effectLst/>
              <a:extLst>
                <a:ext uri="{91240B29-F687-4F45-9708-019B960494DF}"/>
                <a:ext uri="{AF507438-7753-43E0-B8FC-AC1667EBCBE1}"/>
              </a:extLst>
            </p:spPr>
            <p:txBody>
              <a:bodyPr wrap="none" anchor="ctr"/>
              <a:lstStyle/>
              <a:p>
                <a:pPr fontAlgn="auto">
                  <a:spcBef>
                    <a:spcPts val="0"/>
                  </a:spcBef>
                  <a:spcAft>
                    <a:spcPts val="0"/>
                  </a:spcAft>
                  <a:defRPr/>
                </a:pPr>
                <a:endParaRPr lang="zh-CN" altLang="en-US">
                  <a:latin typeface="+mn-lt"/>
                  <a:ea typeface="+mn-ea"/>
                </a:endParaRPr>
              </a:p>
            </p:txBody>
          </p:sp>
        </p:grpSp>
        <p:sp>
          <p:nvSpPr>
            <p:cNvPr id="19" name="Text Box 10"/>
            <p:cNvSpPr txBox="1">
              <a:spLocks noChangeArrowheads="1"/>
            </p:cNvSpPr>
            <p:nvPr/>
          </p:nvSpPr>
          <p:spPr bwMode="auto">
            <a:xfrm>
              <a:off x="4046130" y="4480424"/>
              <a:ext cx="4438650" cy="2062103"/>
            </a:xfrm>
            <a:prstGeom prst="rect">
              <a:avLst/>
            </a:prstGeom>
            <a:noFill/>
            <a:ln w="9525">
              <a:noFill/>
              <a:miter lim="800000"/>
              <a:headEnd/>
              <a:tailEnd/>
            </a:ln>
          </p:spPr>
          <p:txBody>
            <a:bodyPr>
              <a:spAutoFit/>
            </a:bodyPr>
            <a:lstStyle/>
            <a:p>
              <a:r>
                <a:rPr lang="zh-CN" altLang="en-US" sz="3200" b="1" dirty="0">
                  <a:latin typeface="华文新魏" pitchFamily="2" charset="-122"/>
                  <a:ea typeface="华文新魏" pitchFamily="2" charset="-122"/>
                </a:rPr>
                <a:t>红色象征</a:t>
              </a:r>
              <a:r>
                <a:rPr lang="zh-CN" altLang="en-US" sz="3200" b="1" dirty="0" smtClean="0">
                  <a:latin typeface="华文新魏" pitchFamily="2" charset="-122"/>
                  <a:ea typeface="华文新魏" pitchFamily="2" charset="-122"/>
                </a:rPr>
                <a:t>革命</a:t>
              </a:r>
              <a:endParaRPr lang="en-US" altLang="zh-CN" sz="3200" b="1" dirty="0">
                <a:latin typeface="华文新魏" pitchFamily="2" charset="-122"/>
                <a:ea typeface="华文新魏" pitchFamily="2" charset="-122"/>
              </a:endParaRPr>
            </a:p>
            <a:p>
              <a:r>
                <a:rPr lang="zh-CN" altLang="en-US" sz="3200" b="1" dirty="0">
                  <a:latin typeface="华文新魏" pitchFamily="2" charset="-122"/>
                  <a:ea typeface="华文新魏" pitchFamily="2" charset="-122"/>
                </a:rPr>
                <a:t>黄色象征</a:t>
              </a:r>
              <a:r>
                <a:rPr lang="zh-CN" altLang="en-US" sz="3200" b="1" dirty="0" smtClean="0">
                  <a:latin typeface="华文新魏" pitchFamily="2" charset="-122"/>
                  <a:ea typeface="华文新魏" pitchFamily="2" charset="-122"/>
                </a:rPr>
                <a:t>光明</a:t>
              </a:r>
              <a:endParaRPr lang="en-US" altLang="zh-CN" sz="3200" b="1" dirty="0">
                <a:latin typeface="华文新魏" pitchFamily="2" charset="-122"/>
                <a:ea typeface="华文新魏" pitchFamily="2" charset="-122"/>
              </a:endParaRPr>
            </a:p>
            <a:p>
              <a:r>
                <a:rPr lang="zh-CN" altLang="en-US" sz="3200" b="1" dirty="0">
                  <a:latin typeface="华文新魏" pitchFamily="2" charset="-122"/>
                  <a:ea typeface="华文新魏" pitchFamily="2" charset="-122"/>
                </a:rPr>
                <a:t>大星代表</a:t>
              </a:r>
              <a:r>
                <a:rPr lang="zh-CN" altLang="en-US" sz="3200" b="1" dirty="0" smtClean="0">
                  <a:latin typeface="华文新魏" pitchFamily="2" charset="-122"/>
                  <a:ea typeface="华文新魏" pitchFamily="2" charset="-122"/>
                </a:rPr>
                <a:t>中国共产党</a:t>
              </a:r>
              <a:endParaRPr lang="en-US" altLang="zh-CN" sz="3200" b="1" dirty="0">
                <a:latin typeface="华文新魏" pitchFamily="2" charset="-122"/>
                <a:ea typeface="华文新魏" pitchFamily="2" charset="-122"/>
              </a:endParaRPr>
            </a:p>
            <a:p>
              <a:r>
                <a:rPr lang="zh-CN" altLang="en-US" sz="3200" b="1" dirty="0">
                  <a:latin typeface="华文新魏" pitchFamily="2" charset="-122"/>
                  <a:ea typeface="华文新魏" pitchFamily="2" charset="-122"/>
                </a:rPr>
                <a:t>小星代表全国各族人民</a:t>
              </a:r>
            </a:p>
          </p:txBody>
        </p:sp>
        <p:sp>
          <p:nvSpPr>
            <p:cNvPr id="20" name="TextBox 19"/>
            <p:cNvSpPr txBox="1"/>
            <p:nvPr/>
          </p:nvSpPr>
          <p:spPr>
            <a:xfrm>
              <a:off x="4267200" y="1027611"/>
              <a:ext cx="4014651" cy="1234569"/>
            </a:xfrm>
            <a:prstGeom prst="rect">
              <a:avLst/>
            </a:prstGeom>
            <a:noFill/>
            <a:ln w="9525">
              <a:noFill/>
            </a:ln>
          </p:spPr>
          <p:txBody>
            <a:bodyPr wrap="square" lIns="0" tIns="0" rIns="0" bIns="0" anchor="t">
              <a:spAutoFit/>
            </a:bodyPr>
            <a:lstStyle/>
            <a:p>
              <a:pPr eaLnBrk="0" hangingPunct="0">
                <a:lnSpc>
                  <a:spcPct val="130000"/>
                </a:lnSpc>
              </a:pPr>
              <a:r>
                <a:rPr lang="zh-CN" altLang="en-US" sz="3200" b="1" dirty="0" smtClean="0">
                  <a:latin typeface="华文新魏" pitchFamily="2" charset="-122"/>
                  <a:ea typeface="华文新魏" pitchFamily="2" charset="-122"/>
                </a:rPr>
                <a:t>国旗</a:t>
              </a:r>
              <a:r>
                <a:rPr lang="en-US" altLang="zh-CN" sz="3200" b="1" dirty="0" smtClean="0">
                  <a:latin typeface="华文新魏" pitchFamily="2" charset="-122"/>
                  <a:ea typeface="华文新魏" pitchFamily="2" charset="-122"/>
                </a:rPr>
                <a:t>——</a:t>
              </a:r>
            </a:p>
            <a:p>
              <a:pPr eaLnBrk="0" hangingPunct="0">
                <a:lnSpc>
                  <a:spcPct val="130000"/>
                </a:lnSpc>
              </a:pPr>
              <a:r>
                <a:rPr lang="zh-CN" altLang="en-US" sz="3200" b="1" dirty="0" smtClean="0">
                  <a:latin typeface="华文新魏" pitchFamily="2" charset="-122"/>
                  <a:ea typeface="华文新魏" pitchFamily="2" charset="-122"/>
                </a:rPr>
                <a:t>五星红旗</a:t>
              </a:r>
              <a:endParaRPr lang="en-US" altLang="zh-CN" sz="3200" b="1" dirty="0" smtClean="0">
                <a:latin typeface="华文新魏" pitchFamily="2" charset="-122"/>
                <a:ea typeface="华文新魏" pitchFamily="2" charset="-122"/>
              </a:endParaRPr>
            </a:p>
          </p:txBody>
        </p:sp>
        <p:sp>
          <p:nvSpPr>
            <p:cNvPr id="26" name="矩形 25"/>
            <p:cNvSpPr/>
            <p:nvPr/>
          </p:nvSpPr>
          <p:spPr>
            <a:xfrm>
              <a:off x="4127862" y="1062444"/>
              <a:ext cx="4258491" cy="5460275"/>
            </a:xfrm>
            <a:prstGeom prst="rect">
              <a:avLst/>
            </a:prstGeom>
            <a:noFill/>
            <a:ln w="38100" cmpd="dbl">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8490857" y="1001485"/>
            <a:ext cx="3596640" cy="4737464"/>
            <a:chOff x="8490857" y="1001485"/>
            <a:chExt cx="3596640" cy="4737464"/>
          </a:xfrm>
        </p:grpSpPr>
        <p:grpSp>
          <p:nvGrpSpPr>
            <p:cNvPr id="30" name="组合 29"/>
            <p:cNvGrpSpPr/>
            <p:nvPr/>
          </p:nvGrpSpPr>
          <p:grpSpPr>
            <a:xfrm>
              <a:off x="8490857" y="1001485"/>
              <a:ext cx="3596640" cy="4737464"/>
              <a:chOff x="8490857" y="1001485"/>
              <a:chExt cx="3596640" cy="5503818"/>
            </a:xfrm>
          </p:grpSpPr>
          <p:sp>
            <p:nvSpPr>
              <p:cNvPr id="22" name="TextBox 21"/>
              <p:cNvSpPr txBox="1"/>
              <p:nvPr/>
            </p:nvSpPr>
            <p:spPr>
              <a:xfrm>
                <a:off x="8525691" y="1001485"/>
                <a:ext cx="3518263" cy="594393"/>
              </a:xfrm>
              <a:prstGeom prst="rect">
                <a:avLst/>
              </a:prstGeom>
              <a:noFill/>
              <a:ln w="9525">
                <a:noFill/>
              </a:ln>
            </p:spPr>
            <p:txBody>
              <a:bodyPr wrap="square" lIns="0" tIns="0" rIns="0" bIns="0" anchor="t">
                <a:spAutoFit/>
              </a:bodyPr>
              <a:lstStyle/>
              <a:p>
                <a:pPr eaLnBrk="0" hangingPunct="0">
                  <a:lnSpc>
                    <a:spcPct val="130000"/>
                  </a:lnSpc>
                </a:pPr>
                <a:r>
                  <a:rPr lang="zh-CN" altLang="en-US" sz="3200" b="1" dirty="0" smtClean="0">
                    <a:latin typeface="华文新魏" pitchFamily="2" charset="-122"/>
                    <a:ea typeface="华文新魏" pitchFamily="2" charset="-122"/>
                  </a:rPr>
                  <a:t>采用公元纪年</a:t>
                </a:r>
                <a:endParaRPr lang="en-US" altLang="zh-CN" sz="3200" b="1" dirty="0" smtClean="0">
                  <a:latin typeface="华文新魏" pitchFamily="2" charset="-122"/>
                  <a:ea typeface="华文新魏" pitchFamily="2" charset="-122"/>
                </a:endParaRPr>
              </a:p>
            </p:txBody>
          </p:sp>
          <p:sp>
            <p:nvSpPr>
              <p:cNvPr id="27" name="矩形 26"/>
              <p:cNvSpPr/>
              <p:nvPr/>
            </p:nvSpPr>
            <p:spPr>
              <a:xfrm>
                <a:off x="8490857" y="1053737"/>
                <a:ext cx="3596640" cy="5451566"/>
              </a:xfrm>
              <a:prstGeom prst="rect">
                <a:avLst/>
              </a:prstGeom>
              <a:noFill/>
              <a:ln w="38100" cmpd="dbl">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337" name="Picture 1" descr="C:\Users\admin\AppData\Roaming\Tencent\Users\751519550\QQ\WinTemp\RichOle\M_3ZW2A(H$0DPMZ_8UKN5AA.png"/>
            <p:cNvPicPr>
              <a:picLocks noChangeAspect="1" noChangeArrowheads="1"/>
            </p:cNvPicPr>
            <p:nvPr/>
          </p:nvPicPr>
          <p:blipFill>
            <a:blip r:embed="rId4"/>
            <a:srcRect/>
            <a:stretch>
              <a:fillRect/>
            </a:stretch>
          </p:blipFill>
          <p:spPr bwMode="auto">
            <a:xfrm>
              <a:off x="8543636" y="2246811"/>
              <a:ext cx="3526444" cy="3422469"/>
            </a:xfrm>
            <a:prstGeom prst="rect">
              <a:avLst/>
            </a:prstGeom>
            <a:noFill/>
          </p:spPr>
        </p:pic>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2"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slide(fromRight)">
                                      <p:cBhvr>
                                        <p:cTn id="7" dur="10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2" fill="hold"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slide(fromRight)">
                                      <p:cBhvr>
                                        <p:cTn id="12" dur="1000"/>
                                        <p:tgtEl>
                                          <p:spTgt spid="29"/>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2" fill="hold" nodeType="click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slide(fromRight)">
                                      <p:cBhvr>
                                        <p:cTn id="17"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2"/>
          <a:stretch>
            <a:fillRect/>
          </a:stretch>
        </p:blipFill>
        <p:spPr>
          <a:xfrm>
            <a:off x="0" y="0"/>
            <a:ext cx="12192000" cy="6862354"/>
          </a:xfrm>
          <a:prstGeom prst="rect">
            <a:avLst/>
          </a:prstGeom>
          <a:noFill/>
          <a:ln w="9525">
            <a:noFill/>
          </a:ln>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百年魔怪皆推翻</a:t>
            </a:r>
            <a:endParaRPr lang="zh-CN" altLang="en-US" sz="5000" b="1" dirty="0">
              <a:latin typeface="华文新魏" pitchFamily="2" charset="-122"/>
              <a:ea typeface="华文新魏" pitchFamily="2" charset="-122"/>
            </a:endParaRPr>
          </a:p>
        </p:txBody>
      </p:sp>
      <p:sp>
        <p:nvSpPr>
          <p:cNvPr id="22" name="TextBox 21"/>
          <p:cNvSpPr txBox="1"/>
          <p:nvPr/>
        </p:nvSpPr>
        <p:spPr>
          <a:xfrm>
            <a:off x="6723018" y="1489162"/>
            <a:ext cx="5468982" cy="1920526"/>
          </a:xfrm>
          <a:prstGeom prst="rect">
            <a:avLst/>
          </a:prstGeom>
          <a:noFill/>
          <a:ln w="9525">
            <a:noFill/>
          </a:ln>
        </p:spPr>
        <p:txBody>
          <a:bodyPr wrap="square" lIns="0" tIns="0" rIns="0" bIns="0" anchor="t">
            <a:spAutoFit/>
          </a:bodyPr>
          <a:lstStyle/>
          <a:p>
            <a:pPr eaLnBrk="0" hangingPunct="0">
              <a:lnSpc>
                <a:spcPct val="130000"/>
              </a:lnSpc>
            </a:pPr>
            <a:r>
              <a:rPr lang="zh-CN" altLang="en-US" sz="3200" b="1" dirty="0" smtClean="0">
                <a:latin typeface="华文新魏" pitchFamily="2" charset="-122"/>
                <a:ea typeface="华文新魏" pitchFamily="2" charset="-122"/>
              </a:rPr>
              <a:t>代国歌</a:t>
            </a:r>
            <a:r>
              <a:rPr lang="en-US" altLang="zh-CN" sz="3200" b="1" dirty="0" smtClean="0">
                <a:latin typeface="华文新魏" pitchFamily="2" charset="-122"/>
                <a:ea typeface="华文新魏" pitchFamily="2" charset="-122"/>
              </a:rPr>
              <a:t>——《</a:t>
            </a:r>
            <a:r>
              <a:rPr lang="zh-CN" altLang="en-US" sz="3200" b="1" dirty="0" smtClean="0">
                <a:latin typeface="华文新魏" pitchFamily="2" charset="-122"/>
                <a:ea typeface="华文新魏" pitchFamily="2" charset="-122"/>
              </a:rPr>
              <a:t>义勇军进行曲</a:t>
            </a:r>
            <a:r>
              <a:rPr lang="en-US" altLang="zh-CN" sz="3200" b="1" dirty="0" smtClean="0">
                <a:latin typeface="华文新魏" pitchFamily="2" charset="-122"/>
                <a:ea typeface="华文新魏" pitchFamily="2" charset="-122"/>
              </a:rPr>
              <a:t>》</a:t>
            </a:r>
          </a:p>
          <a:p>
            <a:pPr eaLnBrk="0" hangingPunct="0">
              <a:lnSpc>
                <a:spcPct val="130000"/>
              </a:lnSpc>
            </a:pPr>
            <a:r>
              <a:rPr lang="zh-CN" altLang="en-US" sz="3200" b="1" dirty="0" smtClean="0">
                <a:latin typeface="华文新魏" pitchFamily="2" charset="-122"/>
                <a:ea typeface="华文新魏" pitchFamily="2" charset="-122"/>
              </a:rPr>
              <a:t>永远警示国人居安思危、奋勇</a:t>
            </a:r>
            <a:r>
              <a:rPr lang="zh-CN" altLang="en-US" sz="3200" b="1" dirty="0" smtClean="0">
                <a:latin typeface="华文新魏" pitchFamily="2" charset="-122"/>
                <a:ea typeface="华文新魏" pitchFamily="2" charset="-122"/>
              </a:rPr>
              <a:t>前进</a:t>
            </a:r>
            <a:endParaRPr lang="zh-CN" altLang="en-US" sz="3200" b="1" dirty="0" smtClean="0">
              <a:latin typeface="华文新魏" pitchFamily="2" charset="-122"/>
              <a:ea typeface="华文新魏" pitchFamily="2" charset="-122"/>
            </a:endParaRPr>
          </a:p>
        </p:txBody>
      </p:sp>
      <p:pic>
        <p:nvPicPr>
          <p:cNvPr id="28" name="Picture 2" descr="20051016221227805"/>
          <p:cNvPicPr>
            <a:picLocks noChangeAspect="1" noChangeArrowheads="1"/>
          </p:cNvPicPr>
          <p:nvPr/>
        </p:nvPicPr>
        <p:blipFill>
          <a:blip r:embed="rId3"/>
          <a:srcRect/>
          <a:stretch>
            <a:fillRect/>
          </a:stretch>
        </p:blipFill>
        <p:spPr bwMode="auto">
          <a:xfrm>
            <a:off x="205099" y="1066437"/>
            <a:ext cx="6448250" cy="5020856"/>
          </a:xfrm>
          <a:prstGeom prst="rect">
            <a:avLst/>
          </a:prstGeom>
          <a:noFill/>
          <a:ln w="9525">
            <a:noFill/>
            <a:miter lim="800000"/>
            <a:headEnd/>
            <a:tailEnd/>
          </a:ln>
        </p:spPr>
      </p:pic>
    </p:spTree>
  </p:cSld>
  <p:clrMapOvr>
    <a:masterClrMapping/>
  </p:clrMapOvr>
  <p:transition spd="slow">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3"/>
          <a:stretch>
            <a:fillRect/>
          </a:stretch>
        </p:blipFill>
        <p:spPr>
          <a:xfrm>
            <a:off x="0" y="0"/>
            <a:ext cx="12192000" cy="6862354"/>
          </a:xfrm>
          <a:prstGeom prst="rect">
            <a:avLst/>
          </a:prstGeom>
          <a:noFill/>
          <a:ln w="9525">
            <a:noFill/>
          </a:ln>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百年魔怪皆推翻</a:t>
            </a:r>
            <a:endParaRPr lang="zh-CN" altLang="en-US" sz="5000" b="1" dirty="0">
              <a:latin typeface="华文新魏" pitchFamily="2" charset="-122"/>
              <a:ea typeface="华文新魏" pitchFamily="2" charset="-122"/>
            </a:endParaRPr>
          </a:p>
        </p:txBody>
      </p:sp>
      <p:pic>
        <p:nvPicPr>
          <p:cNvPr id="29" name="图片 28" descr="人民英雄纪念碑"/>
          <p:cNvPicPr>
            <a:picLocks noChangeAspect="1" noChangeArrowheads="1"/>
          </p:cNvPicPr>
          <p:nvPr>
            <p:custDataLst>
              <p:tags r:id="rId1"/>
            </p:custDataLst>
          </p:nvPr>
        </p:nvPicPr>
        <p:blipFill>
          <a:blip r:embed="rId4"/>
          <a:srcRect/>
          <a:stretch>
            <a:fillRect/>
          </a:stretch>
        </p:blipFill>
        <p:spPr bwMode="auto">
          <a:xfrm>
            <a:off x="149407" y="1091293"/>
            <a:ext cx="2837633" cy="4333239"/>
          </a:xfrm>
          <a:prstGeom prst="rect">
            <a:avLst/>
          </a:prstGeom>
          <a:noFill/>
          <a:ln w="9525">
            <a:noFill/>
            <a:miter lim="800000"/>
            <a:headEnd/>
            <a:tailEnd/>
          </a:ln>
        </p:spPr>
      </p:pic>
      <p:sp>
        <p:nvSpPr>
          <p:cNvPr id="30" name="Text Box 8"/>
          <p:cNvSpPr txBox="1">
            <a:spLocks noChangeArrowheads="1"/>
          </p:cNvSpPr>
          <p:nvPr/>
        </p:nvSpPr>
        <p:spPr bwMode="auto">
          <a:xfrm>
            <a:off x="3065417" y="1089570"/>
            <a:ext cx="8943703" cy="4524315"/>
          </a:xfrm>
          <a:prstGeom prst="rect">
            <a:avLst/>
          </a:prstGeom>
          <a:noFill/>
          <a:ln w="9525">
            <a:noFill/>
            <a:miter lim="800000"/>
            <a:headEnd/>
            <a:tailEnd/>
          </a:ln>
        </p:spPr>
        <p:txBody>
          <a:bodyPr wrap="square">
            <a:spAutoFit/>
          </a:bodyPr>
          <a:lstStyle/>
          <a:p>
            <a:r>
              <a:rPr kumimoji="1" lang="zh-CN" altLang="en-US" sz="3200" b="1" dirty="0">
                <a:latin typeface="华文新魏" pitchFamily="2" charset="-122"/>
                <a:ea typeface="华文新魏" pitchFamily="2" charset="-122"/>
              </a:rPr>
              <a:t>人民英雄纪念碑碑文：</a:t>
            </a:r>
          </a:p>
          <a:p>
            <a:r>
              <a:rPr kumimoji="1" lang="zh-CN" altLang="en-US" sz="3200" b="1" dirty="0">
                <a:latin typeface="华文新魏" pitchFamily="2" charset="-122"/>
                <a:ea typeface="华文新魏" pitchFamily="2" charset="-122"/>
              </a:rPr>
              <a:t>        三年以来，在人民解放战争和人民革命中牺牲的人民英雄们永垂不朽！</a:t>
            </a:r>
          </a:p>
          <a:p>
            <a:r>
              <a:rPr kumimoji="1" lang="zh-CN" altLang="en-US" sz="3200" b="1" dirty="0">
                <a:latin typeface="华文新魏" pitchFamily="2" charset="-122"/>
                <a:ea typeface="华文新魏" pitchFamily="2" charset="-122"/>
              </a:rPr>
              <a:t>        三十年以来，在人民解放战争和人民革命中牺牲的人民英雄们永垂不朽！</a:t>
            </a:r>
          </a:p>
          <a:p>
            <a:r>
              <a:rPr kumimoji="1" lang="zh-CN" altLang="en-US" sz="3200" b="1" dirty="0">
                <a:latin typeface="华文新魏" pitchFamily="2" charset="-122"/>
                <a:ea typeface="华文新魏" pitchFamily="2" charset="-122"/>
              </a:rPr>
              <a:t>        由此上溯到一千八百四十年，从那时起，为了反对内外敌人，争取民族独立和人民自由幸福，在历次斗争中牺牲的人民英雄们永垂不朽！</a:t>
            </a:r>
          </a:p>
          <a:p>
            <a:pPr algn="r"/>
            <a:r>
              <a:rPr kumimoji="1" lang="en-US" altLang="zh-CN" sz="3200" b="1" dirty="0">
                <a:latin typeface="华文新魏" pitchFamily="2" charset="-122"/>
                <a:ea typeface="华文新魏" pitchFamily="2" charset="-122"/>
              </a:rPr>
              <a:t>----</a:t>
            </a:r>
            <a:r>
              <a:rPr kumimoji="1" lang="zh-CN" altLang="en-US" sz="3200" b="1" dirty="0">
                <a:latin typeface="华文新魏" pitchFamily="2" charset="-122"/>
                <a:ea typeface="华文新魏" pitchFamily="2" charset="-122"/>
              </a:rPr>
              <a:t>毛泽东</a:t>
            </a:r>
          </a:p>
        </p:txBody>
      </p:sp>
      <p:sp>
        <p:nvSpPr>
          <p:cNvPr id="31" name="AutoShape 11"/>
          <p:cNvSpPr>
            <a:spLocks noChangeArrowheads="1"/>
          </p:cNvSpPr>
          <p:nvPr/>
        </p:nvSpPr>
        <p:spPr bwMode="auto">
          <a:xfrm>
            <a:off x="196261" y="5617029"/>
            <a:ext cx="11769316" cy="1092924"/>
          </a:xfrm>
          <a:prstGeom prst="roundRect">
            <a:avLst>
              <a:gd name="adj" fmla="val 16667"/>
            </a:avLst>
          </a:prstGeom>
          <a:solidFill>
            <a:srgbClr val="C00000"/>
          </a:solidFill>
          <a:ln w="9525">
            <a:solidFill>
              <a:schemeClr val="tx1"/>
            </a:solidFill>
            <a:round/>
            <a:headEnd/>
            <a:tailEnd/>
          </a:ln>
        </p:spPr>
        <p:txBody>
          <a:bodyPr/>
          <a:lstStyle/>
          <a:p>
            <a:pPr eaLnBrk="0" hangingPunct="0"/>
            <a:r>
              <a:rPr lang="zh-CN" altLang="en-US" sz="3200" b="1" dirty="0">
                <a:solidFill>
                  <a:schemeClr val="bg1"/>
                </a:solidFill>
                <a:latin typeface="华文新魏" pitchFamily="2" charset="-122"/>
                <a:ea typeface="华文新魏" pitchFamily="2" charset="-122"/>
              </a:rPr>
              <a:t>人民英雄纪念碑是我们中华民族的丰碑，它记录着我们中华民族的荣与辱</a:t>
            </a:r>
            <a:r>
              <a:rPr lang="en-US" altLang="zh-CN" sz="3200" b="1" dirty="0">
                <a:solidFill>
                  <a:schemeClr val="bg1"/>
                </a:solidFill>
                <a:latin typeface="华文新魏" pitchFamily="2" charset="-122"/>
                <a:ea typeface="华文新魏" pitchFamily="2" charset="-122"/>
              </a:rPr>
              <a:t>!</a:t>
            </a:r>
            <a:endParaRPr lang="zh-CN" altLang="en-US" sz="3200" b="1" dirty="0">
              <a:solidFill>
                <a:schemeClr val="bg1"/>
              </a:solidFill>
              <a:latin typeface="华文新魏" pitchFamily="2" charset="-122"/>
              <a:ea typeface="华文新魏"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dissolv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2"/>
          <a:stretch>
            <a:fillRect/>
          </a:stretch>
        </p:blipFill>
        <p:spPr>
          <a:xfrm>
            <a:off x="0" y="0"/>
            <a:ext cx="12192000" cy="6862354"/>
          </a:xfrm>
          <a:prstGeom prst="rect">
            <a:avLst/>
          </a:prstGeom>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百年魔怪皆推翻</a:t>
            </a:r>
            <a:endParaRPr lang="zh-CN" altLang="en-US" sz="5000" b="1" dirty="0">
              <a:latin typeface="华文新魏" pitchFamily="2" charset="-122"/>
              <a:ea typeface="华文新魏" pitchFamily="2" charset="-122"/>
            </a:endParaRPr>
          </a:p>
        </p:txBody>
      </p:sp>
      <p:pic>
        <p:nvPicPr>
          <p:cNvPr id="21" name="图片 20" descr="200712494939752_2副本"/>
          <p:cNvPicPr>
            <a:picLocks noChangeAspect="1" noChangeArrowheads="1"/>
          </p:cNvPicPr>
          <p:nvPr/>
        </p:nvPicPr>
        <p:blipFill>
          <a:blip r:embed="rId3"/>
          <a:srcRect/>
          <a:stretch>
            <a:fillRect/>
          </a:stretch>
        </p:blipFill>
        <p:spPr bwMode="auto">
          <a:xfrm>
            <a:off x="8950415" y="1767838"/>
            <a:ext cx="2571690" cy="2614839"/>
          </a:xfrm>
          <a:prstGeom prst="rect">
            <a:avLst/>
          </a:prstGeom>
          <a:noFill/>
          <a:ln w="9525">
            <a:noFill/>
            <a:miter lim="800000"/>
            <a:headEnd/>
            <a:tailEnd/>
          </a:ln>
        </p:spPr>
      </p:pic>
      <p:graphicFrame>
        <p:nvGraphicFramePr>
          <p:cNvPr id="24" name="表格 23"/>
          <p:cNvGraphicFramePr>
            <a:graphicFrameLocks noGrp="1"/>
          </p:cNvGraphicFramePr>
          <p:nvPr/>
        </p:nvGraphicFramePr>
        <p:xfrm>
          <a:off x="577667" y="937381"/>
          <a:ext cx="8026402" cy="5760720"/>
        </p:xfrm>
        <a:graphic>
          <a:graphicData uri="http://schemas.openxmlformats.org/drawingml/2006/table">
            <a:tbl>
              <a:tblPr firstRow="1" bandRow="1">
                <a:tableStyleId>{C4B1156A-380E-4F78-BDF5-A606A8083BF9}</a:tableStyleId>
              </a:tblPr>
              <a:tblGrid>
                <a:gridCol w="695581"/>
                <a:gridCol w="1741978"/>
                <a:gridCol w="5588843"/>
              </a:tblGrid>
              <a:tr h="370840">
                <a:tc gridSpan="3">
                  <a:txBody>
                    <a:bodyPr/>
                    <a:lstStyle/>
                    <a:p>
                      <a:pPr algn="l"/>
                      <a:r>
                        <a:rPr lang="zh-CN" altLang="en-US" sz="3600" b="1" dirty="0" smtClean="0">
                          <a:latin typeface="华文新魏" pitchFamily="2" charset="-122"/>
                          <a:ea typeface="华文新魏" pitchFamily="2" charset="-122"/>
                        </a:rPr>
                        <a:t>一届政协</a:t>
                      </a:r>
                      <a:r>
                        <a:rPr lang="en-US" altLang="zh-CN" sz="3600" b="1" dirty="0" smtClean="0">
                          <a:latin typeface="华文新魏" pitchFamily="2" charset="-122"/>
                          <a:ea typeface="华文新魏" pitchFamily="2" charset="-122"/>
                        </a:rPr>
                        <a:t>——</a:t>
                      </a:r>
                      <a:r>
                        <a:rPr lang="zh-CN" altLang="en-US" sz="3600" b="1" dirty="0" smtClean="0">
                          <a:latin typeface="华文新魏" pitchFamily="2" charset="-122"/>
                          <a:ea typeface="华文新魏" pitchFamily="2" charset="-122"/>
                        </a:rPr>
                        <a:t>时间：</a:t>
                      </a:r>
                      <a:r>
                        <a:rPr lang="en-US" altLang="zh-CN" sz="3600" b="1" dirty="0" smtClean="0">
                          <a:latin typeface="华文新魏" pitchFamily="2" charset="-122"/>
                          <a:ea typeface="华文新魏" pitchFamily="2" charset="-122"/>
                        </a:rPr>
                        <a:t>______</a:t>
                      </a:r>
                      <a:r>
                        <a:rPr lang="zh-CN" altLang="en-US" sz="3600" b="1" dirty="0" smtClean="0">
                          <a:latin typeface="华文新魏" pitchFamily="2" charset="-122"/>
                          <a:ea typeface="华文新魏" pitchFamily="2" charset="-122"/>
                        </a:rPr>
                        <a:t> 地点：</a:t>
                      </a:r>
                      <a:r>
                        <a:rPr lang="en-US" altLang="zh-CN" sz="3600" b="1" dirty="0" smtClean="0">
                          <a:latin typeface="华文新魏" pitchFamily="2" charset="-122"/>
                          <a:ea typeface="华文新魏" pitchFamily="2" charset="-122"/>
                        </a:rPr>
                        <a:t>___</a:t>
                      </a:r>
                      <a:endParaRPr lang="zh-CN" altLang="en-US" sz="3600" b="1" dirty="0">
                        <a:solidFill>
                          <a:schemeClr val="tx1"/>
                        </a:solidFill>
                        <a:latin typeface="华文新魏" pitchFamily="2" charset="-122"/>
                        <a:ea typeface="华文新魏" pitchFamily="2" charset="-122"/>
                      </a:endParaRPr>
                    </a:p>
                  </a:txBody>
                  <a:tcPr/>
                </a:tc>
                <a:tc hMerge="1">
                  <a:txBody>
                    <a:bodyPr/>
                    <a:lstStyle/>
                    <a:p>
                      <a:endParaRPr lang="zh-CN" altLang="en-US"/>
                    </a:p>
                  </a:txBody>
                  <a:tcPr/>
                </a:tc>
                <a:tc hMerge="1">
                  <a:txBody>
                    <a:bodyPr/>
                    <a:lstStyle/>
                    <a:p>
                      <a:endParaRPr lang="zh-CN" altLang="en-US"/>
                    </a:p>
                  </a:txBody>
                  <a:tcPr/>
                </a:tc>
              </a:tr>
              <a:tr h="370840">
                <a:tc rowSpan="8">
                  <a:txBody>
                    <a:bodyPr/>
                    <a:lstStyle/>
                    <a:p>
                      <a:pPr algn="ctr"/>
                      <a:endParaRPr lang="en-US" altLang="zh-CN" sz="3600" b="1" dirty="0" smtClean="0">
                        <a:solidFill>
                          <a:schemeClr val="tx1"/>
                        </a:solidFill>
                        <a:latin typeface="华文新魏" pitchFamily="2" charset="-122"/>
                        <a:ea typeface="华文新魏" pitchFamily="2" charset="-122"/>
                      </a:endParaRPr>
                    </a:p>
                    <a:p>
                      <a:pPr algn="ctr"/>
                      <a:endParaRPr lang="en-US" altLang="zh-CN" sz="3600" b="1" dirty="0" smtClean="0">
                        <a:solidFill>
                          <a:schemeClr val="tx1"/>
                        </a:solidFill>
                        <a:latin typeface="华文新魏" pitchFamily="2" charset="-122"/>
                        <a:ea typeface="华文新魏" pitchFamily="2" charset="-122"/>
                      </a:endParaRPr>
                    </a:p>
                    <a:p>
                      <a:pPr algn="ctr"/>
                      <a:endParaRPr lang="en-US" altLang="zh-CN" sz="3600" b="1" dirty="0" smtClean="0">
                        <a:solidFill>
                          <a:schemeClr val="tx1"/>
                        </a:solidFill>
                        <a:latin typeface="华文新魏" pitchFamily="2" charset="-122"/>
                        <a:ea typeface="华文新魏" pitchFamily="2" charset="-122"/>
                      </a:endParaRPr>
                    </a:p>
                    <a:p>
                      <a:pPr algn="ctr"/>
                      <a:r>
                        <a:rPr lang="zh-CN" altLang="en-US" sz="3600" b="1" dirty="0" smtClean="0">
                          <a:solidFill>
                            <a:schemeClr val="tx1"/>
                          </a:solidFill>
                          <a:latin typeface="华文新魏" pitchFamily="2" charset="-122"/>
                          <a:ea typeface="华文新魏" pitchFamily="2" charset="-122"/>
                        </a:rPr>
                        <a:t>内</a:t>
                      </a:r>
                      <a:endParaRPr lang="en-US" altLang="zh-CN" sz="3600" b="1" dirty="0" smtClean="0">
                        <a:solidFill>
                          <a:schemeClr val="tx1"/>
                        </a:solidFill>
                        <a:latin typeface="华文新魏" pitchFamily="2" charset="-122"/>
                        <a:ea typeface="华文新魏" pitchFamily="2" charset="-122"/>
                      </a:endParaRPr>
                    </a:p>
                    <a:p>
                      <a:pPr algn="ctr"/>
                      <a:endParaRPr lang="en-US" altLang="zh-CN" sz="3600" b="1" dirty="0" smtClean="0">
                        <a:solidFill>
                          <a:schemeClr val="tx1"/>
                        </a:solidFill>
                        <a:latin typeface="华文新魏" pitchFamily="2" charset="-122"/>
                        <a:ea typeface="华文新魏" pitchFamily="2" charset="-122"/>
                      </a:endParaRPr>
                    </a:p>
                    <a:p>
                      <a:pPr algn="ctr"/>
                      <a:r>
                        <a:rPr lang="zh-CN" altLang="en-US" sz="3600" b="1" dirty="0" smtClean="0">
                          <a:solidFill>
                            <a:schemeClr val="tx1"/>
                          </a:solidFill>
                          <a:latin typeface="华文新魏" pitchFamily="2" charset="-122"/>
                          <a:ea typeface="华文新魏" pitchFamily="2" charset="-122"/>
                        </a:rPr>
                        <a:t>容</a:t>
                      </a:r>
                      <a:endParaRPr lang="zh-CN" altLang="en-US" sz="3600" b="1" dirty="0">
                        <a:solidFill>
                          <a:schemeClr val="tx1"/>
                        </a:solidFill>
                        <a:latin typeface="华文新魏" pitchFamily="2" charset="-122"/>
                        <a:ea typeface="华文新魏" pitchFamily="2" charset="-122"/>
                      </a:endParaRPr>
                    </a:p>
                  </a:txBody>
                  <a:tcPr/>
                </a:tc>
                <a:tc>
                  <a:txBody>
                    <a:bodyPr/>
                    <a:lstStyle/>
                    <a:p>
                      <a:r>
                        <a:rPr lang="zh-CN" altLang="en-US" sz="3600" b="1" dirty="0" smtClean="0">
                          <a:solidFill>
                            <a:schemeClr val="tx1"/>
                          </a:solidFill>
                          <a:latin typeface="华文新魏" pitchFamily="2" charset="-122"/>
                          <a:ea typeface="华文新魏" pitchFamily="2" charset="-122"/>
                        </a:rPr>
                        <a:t>文件</a:t>
                      </a:r>
                      <a:endParaRPr lang="zh-CN" altLang="en-US" sz="3600" b="1" dirty="0">
                        <a:solidFill>
                          <a:schemeClr val="tx1"/>
                        </a:solidFill>
                        <a:latin typeface="华文新魏" pitchFamily="2" charset="-122"/>
                        <a:ea typeface="华文新魏" pitchFamily="2" charset="-122"/>
                      </a:endParaRPr>
                    </a:p>
                  </a:txBody>
                  <a:tcPr/>
                </a:tc>
                <a:tc>
                  <a:txBody>
                    <a:bodyPr/>
                    <a:lstStyle/>
                    <a:p>
                      <a:endParaRPr lang="zh-CN" altLang="en-US" sz="3600" b="1" dirty="0">
                        <a:solidFill>
                          <a:schemeClr val="tx1"/>
                        </a:solidFill>
                        <a:latin typeface="华文新魏" pitchFamily="2" charset="-122"/>
                        <a:ea typeface="华文新魏" pitchFamily="2" charset="-122"/>
                      </a:endParaRPr>
                    </a:p>
                  </a:txBody>
                  <a:tcPr/>
                </a:tc>
              </a:tr>
              <a:tr h="370840">
                <a:tc vMerge="1">
                  <a:txBody>
                    <a:bodyPr/>
                    <a:lstStyle/>
                    <a:p>
                      <a:endParaRPr lang="zh-CN" altLang="en-US" sz="3600" b="1">
                        <a:solidFill>
                          <a:schemeClr val="tx1"/>
                        </a:solidFill>
                        <a:latin typeface="华文新魏" pitchFamily="2" charset="-122"/>
                        <a:ea typeface="华文新魏" pitchFamily="2" charset="-122"/>
                      </a:endParaRPr>
                    </a:p>
                  </a:txBody>
                  <a:tcPr/>
                </a:tc>
                <a:tc>
                  <a:txBody>
                    <a:bodyPr/>
                    <a:lstStyle/>
                    <a:p>
                      <a:r>
                        <a:rPr lang="zh-CN" altLang="en-US" sz="3600" b="1" dirty="0" smtClean="0">
                          <a:solidFill>
                            <a:schemeClr val="tx1"/>
                          </a:solidFill>
                          <a:latin typeface="华文新魏" pitchFamily="2" charset="-122"/>
                          <a:ea typeface="华文新魏" pitchFamily="2" charset="-122"/>
                        </a:rPr>
                        <a:t>机构</a:t>
                      </a:r>
                      <a:endParaRPr lang="zh-CN" altLang="en-US" sz="3600" b="1" dirty="0">
                        <a:solidFill>
                          <a:schemeClr val="tx1"/>
                        </a:solidFill>
                        <a:latin typeface="华文新魏" pitchFamily="2" charset="-122"/>
                        <a:ea typeface="华文新魏" pitchFamily="2" charset="-122"/>
                      </a:endParaRPr>
                    </a:p>
                  </a:txBody>
                  <a:tcPr/>
                </a:tc>
                <a:tc>
                  <a:txBody>
                    <a:bodyPr/>
                    <a:lstStyle/>
                    <a:p>
                      <a:endParaRPr lang="zh-CN" altLang="en-US" sz="3600" b="1" dirty="0">
                        <a:solidFill>
                          <a:schemeClr val="tx1"/>
                        </a:solidFill>
                        <a:latin typeface="华文新魏" pitchFamily="2" charset="-122"/>
                        <a:ea typeface="华文新魏" pitchFamily="2" charset="-122"/>
                      </a:endParaRPr>
                    </a:p>
                  </a:txBody>
                  <a:tcPr/>
                </a:tc>
              </a:tr>
              <a:tr h="370840">
                <a:tc vMerge="1">
                  <a:txBody>
                    <a:bodyPr/>
                    <a:lstStyle/>
                    <a:p>
                      <a:endParaRPr lang="zh-CN" altLang="en-US" sz="3600" b="1" dirty="0">
                        <a:solidFill>
                          <a:schemeClr val="tx1"/>
                        </a:solidFill>
                        <a:latin typeface="华文新魏" pitchFamily="2" charset="-122"/>
                        <a:ea typeface="华文新魏" pitchFamily="2" charset="-122"/>
                      </a:endParaRPr>
                    </a:p>
                  </a:txBody>
                  <a:tcPr/>
                </a:tc>
                <a:tc>
                  <a:txBody>
                    <a:bodyPr/>
                    <a:lstStyle/>
                    <a:p>
                      <a:r>
                        <a:rPr lang="zh-CN" altLang="en-US" sz="3600" b="1" dirty="0" smtClean="0">
                          <a:solidFill>
                            <a:schemeClr val="tx1"/>
                          </a:solidFill>
                          <a:latin typeface="华文新魏" pitchFamily="2" charset="-122"/>
                          <a:ea typeface="华文新魏" pitchFamily="2" charset="-122"/>
                        </a:rPr>
                        <a:t>主席</a:t>
                      </a:r>
                      <a:endParaRPr lang="zh-CN" altLang="en-US" sz="3600" b="1" dirty="0">
                        <a:solidFill>
                          <a:schemeClr val="tx1"/>
                        </a:solidFill>
                        <a:latin typeface="华文新魏" pitchFamily="2" charset="-122"/>
                        <a:ea typeface="华文新魏" pitchFamily="2" charset="-122"/>
                      </a:endParaRPr>
                    </a:p>
                  </a:txBody>
                  <a:tcPr/>
                </a:tc>
                <a:tc>
                  <a:txBody>
                    <a:bodyPr/>
                    <a:lstStyle/>
                    <a:p>
                      <a:endParaRPr lang="zh-CN" altLang="en-US" sz="3600" b="1" dirty="0">
                        <a:solidFill>
                          <a:schemeClr val="tx1"/>
                        </a:solidFill>
                        <a:latin typeface="华文新魏" pitchFamily="2" charset="-122"/>
                        <a:ea typeface="华文新魏" pitchFamily="2" charset="-122"/>
                      </a:endParaRPr>
                    </a:p>
                  </a:txBody>
                  <a:tcPr/>
                </a:tc>
              </a:tr>
              <a:tr h="370840">
                <a:tc vMerge="1">
                  <a:txBody>
                    <a:bodyPr/>
                    <a:lstStyle/>
                    <a:p>
                      <a:endParaRPr lang="zh-CN" altLang="en-US" sz="3600" b="1">
                        <a:solidFill>
                          <a:schemeClr val="tx1"/>
                        </a:solidFill>
                        <a:latin typeface="华文新魏" pitchFamily="2" charset="-122"/>
                        <a:ea typeface="华文新魏" pitchFamily="2" charset="-122"/>
                      </a:endParaRPr>
                    </a:p>
                  </a:txBody>
                  <a:tcPr/>
                </a:tc>
                <a:tc>
                  <a:txBody>
                    <a:bodyPr/>
                    <a:lstStyle/>
                    <a:p>
                      <a:r>
                        <a:rPr lang="zh-CN" altLang="en-US" sz="3600" b="1" dirty="0" smtClean="0">
                          <a:solidFill>
                            <a:schemeClr val="tx1"/>
                          </a:solidFill>
                          <a:latin typeface="华文新魏" pitchFamily="2" charset="-122"/>
                          <a:ea typeface="华文新魏" pitchFamily="2" charset="-122"/>
                        </a:rPr>
                        <a:t>首都</a:t>
                      </a:r>
                      <a:endParaRPr lang="zh-CN" altLang="en-US" sz="3600" b="1" dirty="0">
                        <a:solidFill>
                          <a:schemeClr val="tx1"/>
                        </a:solidFill>
                        <a:latin typeface="华文新魏" pitchFamily="2" charset="-122"/>
                        <a:ea typeface="华文新魏" pitchFamily="2" charset="-122"/>
                      </a:endParaRPr>
                    </a:p>
                  </a:txBody>
                  <a:tcPr/>
                </a:tc>
                <a:tc>
                  <a:txBody>
                    <a:bodyPr/>
                    <a:lstStyle/>
                    <a:p>
                      <a:endParaRPr lang="zh-CN" altLang="en-US" sz="3600" b="1" dirty="0">
                        <a:solidFill>
                          <a:schemeClr val="tx1"/>
                        </a:solidFill>
                        <a:latin typeface="华文新魏" pitchFamily="2" charset="-122"/>
                        <a:ea typeface="华文新魏" pitchFamily="2" charset="-122"/>
                      </a:endParaRPr>
                    </a:p>
                  </a:txBody>
                  <a:tcPr/>
                </a:tc>
              </a:tr>
              <a:tr h="370840">
                <a:tc vMerge="1">
                  <a:txBody>
                    <a:bodyPr/>
                    <a:lstStyle/>
                    <a:p>
                      <a:endParaRPr lang="zh-CN" altLang="en-US" sz="3600" b="1">
                        <a:solidFill>
                          <a:schemeClr val="tx1"/>
                        </a:solidFill>
                        <a:latin typeface="华文新魏" pitchFamily="2" charset="-122"/>
                        <a:ea typeface="华文新魏" pitchFamily="2" charset="-122"/>
                      </a:endParaRPr>
                    </a:p>
                  </a:txBody>
                  <a:tcPr/>
                </a:tc>
                <a:tc>
                  <a:txBody>
                    <a:bodyPr/>
                    <a:lstStyle/>
                    <a:p>
                      <a:r>
                        <a:rPr lang="zh-CN" altLang="en-US" sz="3600" b="1" dirty="0" smtClean="0">
                          <a:solidFill>
                            <a:schemeClr val="tx1"/>
                          </a:solidFill>
                          <a:latin typeface="华文新魏" pitchFamily="2" charset="-122"/>
                          <a:ea typeface="华文新魏" pitchFamily="2" charset="-122"/>
                        </a:rPr>
                        <a:t>代国歌</a:t>
                      </a:r>
                      <a:endParaRPr lang="zh-CN" altLang="en-US" sz="3600" b="1" dirty="0">
                        <a:solidFill>
                          <a:schemeClr val="tx1"/>
                        </a:solidFill>
                        <a:latin typeface="华文新魏" pitchFamily="2" charset="-122"/>
                        <a:ea typeface="华文新魏" pitchFamily="2" charset="-122"/>
                      </a:endParaRPr>
                    </a:p>
                  </a:txBody>
                  <a:tcPr/>
                </a:tc>
                <a:tc>
                  <a:txBody>
                    <a:bodyPr/>
                    <a:lstStyle/>
                    <a:p>
                      <a:endParaRPr lang="zh-CN" altLang="en-US" sz="3600" b="1" dirty="0">
                        <a:solidFill>
                          <a:schemeClr val="tx1"/>
                        </a:solidFill>
                        <a:latin typeface="华文新魏" pitchFamily="2" charset="-122"/>
                        <a:ea typeface="华文新魏" pitchFamily="2" charset="-122"/>
                      </a:endParaRPr>
                    </a:p>
                  </a:txBody>
                  <a:tcPr/>
                </a:tc>
              </a:tr>
              <a:tr h="370840">
                <a:tc vMerge="1">
                  <a:txBody>
                    <a:bodyPr/>
                    <a:lstStyle/>
                    <a:p>
                      <a:endParaRPr lang="zh-CN" altLang="en-US" sz="3600" b="1">
                        <a:solidFill>
                          <a:schemeClr val="tx1"/>
                        </a:solidFill>
                        <a:latin typeface="华文新魏" pitchFamily="2" charset="-122"/>
                        <a:ea typeface="华文新魏" pitchFamily="2" charset="-122"/>
                      </a:endParaRPr>
                    </a:p>
                  </a:txBody>
                  <a:tcPr/>
                </a:tc>
                <a:tc>
                  <a:txBody>
                    <a:bodyPr/>
                    <a:lstStyle/>
                    <a:p>
                      <a:r>
                        <a:rPr lang="zh-CN" altLang="en-US" sz="3600" b="1" dirty="0" smtClean="0">
                          <a:solidFill>
                            <a:schemeClr val="tx1"/>
                          </a:solidFill>
                          <a:latin typeface="华文新魏" pitchFamily="2" charset="-122"/>
                          <a:ea typeface="华文新魏" pitchFamily="2" charset="-122"/>
                        </a:rPr>
                        <a:t>国旗</a:t>
                      </a:r>
                      <a:endParaRPr lang="zh-CN" altLang="en-US" sz="3600" b="1" dirty="0">
                        <a:solidFill>
                          <a:schemeClr val="tx1"/>
                        </a:solidFill>
                        <a:latin typeface="华文新魏" pitchFamily="2" charset="-122"/>
                        <a:ea typeface="华文新魏" pitchFamily="2" charset="-122"/>
                      </a:endParaRPr>
                    </a:p>
                  </a:txBody>
                  <a:tcPr/>
                </a:tc>
                <a:tc>
                  <a:txBody>
                    <a:bodyPr/>
                    <a:lstStyle/>
                    <a:p>
                      <a:endParaRPr lang="zh-CN" altLang="en-US" sz="3600" b="1" dirty="0">
                        <a:solidFill>
                          <a:schemeClr val="tx1"/>
                        </a:solidFill>
                        <a:latin typeface="华文新魏" pitchFamily="2" charset="-122"/>
                        <a:ea typeface="华文新魏" pitchFamily="2" charset="-122"/>
                      </a:endParaRPr>
                    </a:p>
                  </a:txBody>
                  <a:tcPr/>
                </a:tc>
              </a:tr>
              <a:tr h="370840">
                <a:tc vMerge="1">
                  <a:txBody>
                    <a:bodyPr/>
                    <a:lstStyle/>
                    <a:p>
                      <a:endParaRPr lang="zh-CN" altLang="en-US" sz="3600" b="1">
                        <a:solidFill>
                          <a:schemeClr val="tx1"/>
                        </a:solidFill>
                        <a:latin typeface="华文新魏" pitchFamily="2" charset="-122"/>
                        <a:ea typeface="华文新魏" pitchFamily="2" charset="-122"/>
                      </a:endParaRPr>
                    </a:p>
                  </a:txBody>
                  <a:tcPr/>
                </a:tc>
                <a:tc>
                  <a:txBody>
                    <a:bodyPr/>
                    <a:lstStyle/>
                    <a:p>
                      <a:r>
                        <a:rPr lang="zh-CN" altLang="en-US" sz="3600" b="1" dirty="0" smtClean="0">
                          <a:latin typeface="华文新魏" pitchFamily="2" charset="-122"/>
                          <a:ea typeface="华文新魏" pitchFamily="2" charset="-122"/>
                        </a:rPr>
                        <a:t>纪年</a:t>
                      </a:r>
                      <a:endParaRPr lang="zh-CN" altLang="en-US" sz="3600" b="1" dirty="0">
                        <a:latin typeface="华文新魏" pitchFamily="2" charset="-122"/>
                        <a:ea typeface="华文新魏" pitchFamily="2" charset="-122"/>
                      </a:endParaRPr>
                    </a:p>
                  </a:txBody>
                  <a:tcPr/>
                </a:tc>
                <a:tc>
                  <a:txBody>
                    <a:bodyPr/>
                    <a:lstStyle/>
                    <a:p>
                      <a:endParaRPr lang="zh-CN" altLang="en-US" sz="3600" b="1" dirty="0">
                        <a:solidFill>
                          <a:schemeClr val="tx1"/>
                        </a:solidFill>
                        <a:latin typeface="华文新魏" pitchFamily="2" charset="-122"/>
                        <a:ea typeface="华文新魏" pitchFamily="2" charset="-122"/>
                      </a:endParaRPr>
                    </a:p>
                  </a:txBody>
                  <a:tcPr/>
                </a:tc>
              </a:tr>
              <a:tr h="370840">
                <a:tc vMerge="1">
                  <a:txBody>
                    <a:bodyPr/>
                    <a:lstStyle/>
                    <a:p>
                      <a:pPr algn="ctr"/>
                      <a:endParaRPr lang="zh-CN" altLang="en-US" sz="3600" b="1" dirty="0">
                        <a:solidFill>
                          <a:schemeClr val="tx1"/>
                        </a:solidFill>
                        <a:latin typeface="华文新魏" pitchFamily="2" charset="-122"/>
                        <a:ea typeface="华文新魏" pitchFamily="2" charset="-122"/>
                      </a:endParaRPr>
                    </a:p>
                  </a:txBody>
                  <a:tcPr/>
                </a:tc>
                <a:tc>
                  <a:txBody>
                    <a:bodyPr/>
                    <a:lstStyle/>
                    <a:p>
                      <a:r>
                        <a:rPr lang="zh-CN" altLang="en-US" sz="3600" b="1" dirty="0" smtClean="0">
                          <a:latin typeface="华文新魏" pitchFamily="2" charset="-122"/>
                          <a:ea typeface="华文新魏" pitchFamily="2" charset="-122"/>
                        </a:rPr>
                        <a:t>纪念碑</a:t>
                      </a:r>
                      <a:endParaRPr lang="zh-CN" altLang="en-US" sz="3600" b="1" dirty="0">
                        <a:latin typeface="华文新魏" pitchFamily="2" charset="-122"/>
                        <a:ea typeface="华文新魏" pitchFamily="2" charset="-122"/>
                      </a:endParaRPr>
                    </a:p>
                  </a:txBody>
                  <a:tcPr/>
                </a:tc>
                <a:tc>
                  <a:txBody>
                    <a:bodyPr/>
                    <a:lstStyle/>
                    <a:p>
                      <a:endParaRPr lang="zh-CN" altLang="en-US" sz="3600" b="1" dirty="0">
                        <a:solidFill>
                          <a:schemeClr val="tx1"/>
                        </a:solidFill>
                        <a:latin typeface="华文新魏" pitchFamily="2" charset="-122"/>
                        <a:ea typeface="华文新魏" pitchFamily="2" charset="-122"/>
                      </a:endParaRPr>
                    </a:p>
                  </a:txBody>
                  <a:tcPr/>
                </a:tc>
              </a:tr>
            </a:tbl>
          </a:graphicData>
        </a:graphic>
      </p:graphicFrame>
      <p:sp>
        <p:nvSpPr>
          <p:cNvPr id="25" name="TextBox 24"/>
          <p:cNvSpPr txBox="1"/>
          <p:nvPr/>
        </p:nvSpPr>
        <p:spPr>
          <a:xfrm>
            <a:off x="2926080" y="1584960"/>
            <a:ext cx="3048000" cy="646331"/>
          </a:xfrm>
          <a:prstGeom prst="rect">
            <a:avLst/>
          </a:prstGeom>
          <a:noFill/>
        </p:spPr>
        <p:txBody>
          <a:bodyPr wrap="square" rtlCol="0">
            <a:spAutoFit/>
          </a:bodyPr>
          <a:lstStyle/>
          <a:p>
            <a:r>
              <a:rPr lang="en-US" altLang="zh-CN" sz="3600" b="1" dirty="0" smtClean="0">
                <a:solidFill>
                  <a:schemeClr val="tx1"/>
                </a:solidFill>
                <a:latin typeface="华文新魏" pitchFamily="2" charset="-122"/>
                <a:ea typeface="华文新魏" pitchFamily="2" charset="-122"/>
              </a:rPr>
              <a:t>《</a:t>
            </a:r>
            <a:r>
              <a:rPr lang="zh-CN" altLang="en-US" sz="3600" b="1" dirty="0" smtClean="0">
                <a:solidFill>
                  <a:schemeClr val="tx1"/>
                </a:solidFill>
                <a:latin typeface="华文新魏" pitchFamily="2" charset="-122"/>
                <a:ea typeface="华文新魏" pitchFamily="2" charset="-122"/>
              </a:rPr>
              <a:t>共同纲领</a:t>
            </a:r>
            <a:r>
              <a:rPr lang="en-US" altLang="zh-CN" sz="3600" b="1" dirty="0" smtClean="0">
                <a:solidFill>
                  <a:schemeClr val="tx1"/>
                </a:solidFill>
                <a:latin typeface="华文新魏" pitchFamily="2" charset="-122"/>
                <a:ea typeface="华文新魏" pitchFamily="2" charset="-122"/>
              </a:rPr>
              <a:t>》</a:t>
            </a:r>
            <a:endParaRPr lang="zh-CN" altLang="en-US" sz="3600" b="1" dirty="0" smtClean="0">
              <a:solidFill>
                <a:schemeClr val="tx1"/>
              </a:solidFill>
              <a:latin typeface="华文新魏" pitchFamily="2" charset="-122"/>
              <a:ea typeface="华文新魏" pitchFamily="2" charset="-122"/>
            </a:endParaRPr>
          </a:p>
        </p:txBody>
      </p:sp>
      <p:sp>
        <p:nvSpPr>
          <p:cNvPr id="26" name="TextBox 25"/>
          <p:cNvSpPr txBox="1"/>
          <p:nvPr/>
        </p:nvSpPr>
        <p:spPr>
          <a:xfrm>
            <a:off x="2934789" y="2229394"/>
            <a:ext cx="5347062" cy="646331"/>
          </a:xfrm>
          <a:prstGeom prst="rect">
            <a:avLst/>
          </a:prstGeom>
          <a:noFill/>
        </p:spPr>
        <p:txBody>
          <a:bodyPr wrap="square" rtlCol="0">
            <a:spAutoFit/>
          </a:bodyPr>
          <a:lstStyle/>
          <a:p>
            <a:r>
              <a:rPr lang="zh-CN" altLang="en-US" sz="3600" b="1" dirty="0" smtClean="0">
                <a:solidFill>
                  <a:schemeClr val="tx1"/>
                </a:solidFill>
                <a:latin typeface="华文新魏" pitchFamily="2" charset="-122"/>
                <a:ea typeface="华文新魏" pitchFamily="2" charset="-122"/>
              </a:rPr>
              <a:t>中央人民政府委员会</a:t>
            </a:r>
            <a:endParaRPr lang="zh-CN" altLang="en-US" sz="3600" b="1" dirty="0">
              <a:solidFill>
                <a:schemeClr val="tx1"/>
              </a:solidFill>
              <a:latin typeface="华文新魏" pitchFamily="2" charset="-122"/>
              <a:ea typeface="华文新魏" pitchFamily="2" charset="-122"/>
            </a:endParaRPr>
          </a:p>
        </p:txBody>
      </p:sp>
      <p:sp>
        <p:nvSpPr>
          <p:cNvPr id="27" name="TextBox 26"/>
          <p:cNvSpPr txBox="1"/>
          <p:nvPr/>
        </p:nvSpPr>
        <p:spPr>
          <a:xfrm>
            <a:off x="2934789" y="2865120"/>
            <a:ext cx="5347062" cy="646331"/>
          </a:xfrm>
          <a:prstGeom prst="rect">
            <a:avLst/>
          </a:prstGeom>
          <a:noFill/>
        </p:spPr>
        <p:txBody>
          <a:bodyPr wrap="square" rtlCol="0">
            <a:spAutoFit/>
          </a:bodyPr>
          <a:lstStyle/>
          <a:p>
            <a:r>
              <a:rPr lang="zh-CN" altLang="en-US" sz="3600" b="1" dirty="0" smtClean="0">
                <a:solidFill>
                  <a:schemeClr val="tx1"/>
                </a:solidFill>
                <a:latin typeface="华文新魏" pitchFamily="2" charset="-122"/>
                <a:ea typeface="华文新魏" pitchFamily="2" charset="-122"/>
              </a:rPr>
              <a:t>毛泽东</a:t>
            </a:r>
            <a:endParaRPr lang="zh-CN" altLang="en-US" sz="3600" b="1" dirty="0">
              <a:solidFill>
                <a:schemeClr val="tx1"/>
              </a:solidFill>
              <a:latin typeface="华文新魏" pitchFamily="2" charset="-122"/>
              <a:ea typeface="华文新魏" pitchFamily="2" charset="-122"/>
            </a:endParaRPr>
          </a:p>
        </p:txBody>
      </p:sp>
      <p:sp>
        <p:nvSpPr>
          <p:cNvPr id="28" name="TextBox 27"/>
          <p:cNvSpPr txBox="1"/>
          <p:nvPr/>
        </p:nvSpPr>
        <p:spPr>
          <a:xfrm>
            <a:off x="2934789" y="3509555"/>
            <a:ext cx="5347062" cy="646331"/>
          </a:xfrm>
          <a:prstGeom prst="rect">
            <a:avLst/>
          </a:prstGeom>
          <a:noFill/>
        </p:spPr>
        <p:txBody>
          <a:bodyPr wrap="square" rtlCol="0">
            <a:spAutoFit/>
          </a:bodyPr>
          <a:lstStyle/>
          <a:p>
            <a:r>
              <a:rPr lang="zh-CN" altLang="en-US" sz="3600" b="1" dirty="0" smtClean="0">
                <a:solidFill>
                  <a:schemeClr val="tx1"/>
                </a:solidFill>
                <a:latin typeface="华文新魏" pitchFamily="2" charset="-122"/>
                <a:ea typeface="华文新魏" pitchFamily="2" charset="-122"/>
              </a:rPr>
              <a:t>北京</a:t>
            </a:r>
            <a:endParaRPr lang="zh-CN" altLang="en-US" sz="3600" b="1" dirty="0">
              <a:solidFill>
                <a:schemeClr val="tx1"/>
              </a:solidFill>
              <a:latin typeface="华文新魏" pitchFamily="2" charset="-122"/>
              <a:ea typeface="华文新魏" pitchFamily="2" charset="-122"/>
            </a:endParaRPr>
          </a:p>
        </p:txBody>
      </p:sp>
      <p:sp>
        <p:nvSpPr>
          <p:cNvPr id="29" name="TextBox 28"/>
          <p:cNvSpPr txBox="1"/>
          <p:nvPr/>
        </p:nvSpPr>
        <p:spPr>
          <a:xfrm>
            <a:off x="2917372" y="4153989"/>
            <a:ext cx="5347062" cy="646331"/>
          </a:xfrm>
          <a:prstGeom prst="rect">
            <a:avLst/>
          </a:prstGeom>
          <a:noFill/>
        </p:spPr>
        <p:txBody>
          <a:bodyPr wrap="square" rtlCol="0">
            <a:spAutoFit/>
          </a:bodyPr>
          <a:lstStyle/>
          <a:p>
            <a:r>
              <a:rPr lang="en-US" altLang="zh-CN" sz="3600" b="1" dirty="0" smtClean="0">
                <a:solidFill>
                  <a:schemeClr val="tx1"/>
                </a:solidFill>
                <a:latin typeface="华文新魏" pitchFamily="2" charset="-122"/>
                <a:ea typeface="华文新魏" pitchFamily="2" charset="-122"/>
              </a:rPr>
              <a:t>《</a:t>
            </a:r>
            <a:r>
              <a:rPr lang="zh-CN" altLang="en-US" sz="3600" b="1" dirty="0" smtClean="0">
                <a:solidFill>
                  <a:schemeClr val="tx1"/>
                </a:solidFill>
                <a:latin typeface="华文新魏" pitchFamily="2" charset="-122"/>
                <a:ea typeface="华文新魏" pitchFamily="2" charset="-122"/>
              </a:rPr>
              <a:t>义勇军进行曲</a:t>
            </a:r>
            <a:r>
              <a:rPr lang="en-US" altLang="zh-CN" sz="3600" b="1" dirty="0" smtClean="0">
                <a:solidFill>
                  <a:schemeClr val="tx1"/>
                </a:solidFill>
                <a:latin typeface="华文新魏" pitchFamily="2" charset="-122"/>
                <a:ea typeface="华文新魏" pitchFamily="2" charset="-122"/>
              </a:rPr>
              <a:t>》</a:t>
            </a:r>
            <a:endParaRPr lang="zh-CN" altLang="en-US" sz="3600" b="1" dirty="0">
              <a:solidFill>
                <a:schemeClr val="tx1"/>
              </a:solidFill>
              <a:latin typeface="华文新魏" pitchFamily="2" charset="-122"/>
              <a:ea typeface="华文新魏" pitchFamily="2" charset="-122"/>
            </a:endParaRPr>
          </a:p>
        </p:txBody>
      </p:sp>
      <p:sp>
        <p:nvSpPr>
          <p:cNvPr id="30" name="TextBox 29"/>
          <p:cNvSpPr txBox="1"/>
          <p:nvPr/>
        </p:nvSpPr>
        <p:spPr>
          <a:xfrm>
            <a:off x="2917372" y="4781006"/>
            <a:ext cx="5347062" cy="646331"/>
          </a:xfrm>
          <a:prstGeom prst="rect">
            <a:avLst/>
          </a:prstGeom>
          <a:noFill/>
        </p:spPr>
        <p:txBody>
          <a:bodyPr wrap="square" rtlCol="0">
            <a:spAutoFit/>
          </a:bodyPr>
          <a:lstStyle/>
          <a:p>
            <a:r>
              <a:rPr lang="zh-CN" altLang="en-US" sz="3600" b="1" dirty="0" smtClean="0">
                <a:solidFill>
                  <a:schemeClr val="tx1"/>
                </a:solidFill>
                <a:latin typeface="华文新魏" pitchFamily="2" charset="-122"/>
                <a:ea typeface="华文新魏" pitchFamily="2" charset="-122"/>
              </a:rPr>
              <a:t>五星红旗</a:t>
            </a:r>
            <a:endParaRPr lang="zh-CN" altLang="en-US" sz="3600" b="1" dirty="0">
              <a:solidFill>
                <a:schemeClr val="tx1"/>
              </a:solidFill>
              <a:latin typeface="华文新魏" pitchFamily="2" charset="-122"/>
              <a:ea typeface="华文新魏" pitchFamily="2" charset="-122"/>
            </a:endParaRPr>
          </a:p>
        </p:txBody>
      </p:sp>
      <p:sp>
        <p:nvSpPr>
          <p:cNvPr id="31" name="TextBox 30"/>
          <p:cNvSpPr txBox="1"/>
          <p:nvPr/>
        </p:nvSpPr>
        <p:spPr>
          <a:xfrm>
            <a:off x="2926081" y="5425440"/>
            <a:ext cx="5347062" cy="646331"/>
          </a:xfrm>
          <a:prstGeom prst="rect">
            <a:avLst/>
          </a:prstGeom>
          <a:noFill/>
        </p:spPr>
        <p:txBody>
          <a:bodyPr wrap="square" rtlCol="0">
            <a:spAutoFit/>
          </a:bodyPr>
          <a:lstStyle/>
          <a:p>
            <a:r>
              <a:rPr lang="zh-CN" altLang="en-US" sz="3600" b="1" dirty="0" smtClean="0">
                <a:solidFill>
                  <a:schemeClr val="tx1"/>
                </a:solidFill>
                <a:latin typeface="华文新魏" pitchFamily="2" charset="-122"/>
                <a:ea typeface="华文新魏" pitchFamily="2" charset="-122"/>
              </a:rPr>
              <a:t>公元纪年</a:t>
            </a:r>
            <a:endParaRPr lang="zh-CN" altLang="en-US" sz="3600" b="1" dirty="0">
              <a:solidFill>
                <a:schemeClr val="tx1"/>
              </a:solidFill>
              <a:latin typeface="华文新魏" pitchFamily="2" charset="-122"/>
              <a:ea typeface="华文新魏" pitchFamily="2" charset="-122"/>
            </a:endParaRPr>
          </a:p>
        </p:txBody>
      </p:sp>
      <p:sp>
        <p:nvSpPr>
          <p:cNvPr id="32" name="TextBox 31"/>
          <p:cNvSpPr txBox="1"/>
          <p:nvPr/>
        </p:nvSpPr>
        <p:spPr>
          <a:xfrm>
            <a:off x="2917373" y="6069875"/>
            <a:ext cx="5347062" cy="646331"/>
          </a:xfrm>
          <a:prstGeom prst="rect">
            <a:avLst/>
          </a:prstGeom>
          <a:noFill/>
        </p:spPr>
        <p:txBody>
          <a:bodyPr wrap="square" rtlCol="0">
            <a:spAutoFit/>
          </a:bodyPr>
          <a:lstStyle/>
          <a:p>
            <a:r>
              <a:rPr lang="zh-CN" altLang="en-US" sz="3600" b="1" dirty="0" smtClean="0">
                <a:solidFill>
                  <a:schemeClr val="tx1"/>
                </a:solidFill>
                <a:latin typeface="华文新魏" pitchFamily="2" charset="-122"/>
                <a:ea typeface="华文新魏" pitchFamily="2" charset="-122"/>
              </a:rPr>
              <a:t>人民英雄纪念碑</a:t>
            </a:r>
            <a:endParaRPr lang="zh-CN" altLang="en-US" sz="3600" b="1" dirty="0">
              <a:solidFill>
                <a:schemeClr val="tx1"/>
              </a:solidFill>
              <a:latin typeface="华文新魏" pitchFamily="2" charset="-122"/>
              <a:ea typeface="华文新魏" pitchFamily="2" charset="-122"/>
            </a:endParaRPr>
          </a:p>
        </p:txBody>
      </p:sp>
      <p:sp>
        <p:nvSpPr>
          <p:cNvPr id="15" name="TextBox 14"/>
          <p:cNvSpPr txBox="1"/>
          <p:nvPr/>
        </p:nvSpPr>
        <p:spPr>
          <a:xfrm>
            <a:off x="4589417" y="940526"/>
            <a:ext cx="1698171" cy="646331"/>
          </a:xfrm>
          <a:prstGeom prst="rect">
            <a:avLst/>
          </a:prstGeom>
          <a:noFill/>
        </p:spPr>
        <p:txBody>
          <a:bodyPr wrap="square" rtlCol="0">
            <a:spAutoFit/>
          </a:bodyPr>
          <a:lstStyle/>
          <a:p>
            <a:r>
              <a:rPr lang="en-US" altLang="zh-CN" sz="3600" b="1" dirty="0" smtClean="0">
                <a:solidFill>
                  <a:schemeClr val="tx1"/>
                </a:solidFill>
                <a:latin typeface="华文新魏" pitchFamily="2" charset="-122"/>
                <a:ea typeface="华文新魏" pitchFamily="2" charset="-122"/>
              </a:rPr>
              <a:t>1949.9</a:t>
            </a:r>
            <a:endParaRPr lang="zh-CN" altLang="en-US" sz="3600" b="1" dirty="0" smtClean="0">
              <a:solidFill>
                <a:schemeClr val="tx1"/>
              </a:solidFill>
              <a:latin typeface="华文新魏" pitchFamily="2" charset="-122"/>
              <a:ea typeface="华文新魏" pitchFamily="2" charset="-122"/>
            </a:endParaRPr>
          </a:p>
        </p:txBody>
      </p:sp>
      <p:sp>
        <p:nvSpPr>
          <p:cNvPr id="16" name="TextBox 15"/>
          <p:cNvSpPr txBox="1"/>
          <p:nvPr/>
        </p:nvSpPr>
        <p:spPr>
          <a:xfrm>
            <a:off x="7402285" y="931818"/>
            <a:ext cx="1210492" cy="646331"/>
          </a:xfrm>
          <a:prstGeom prst="rect">
            <a:avLst/>
          </a:prstGeom>
          <a:noFill/>
        </p:spPr>
        <p:txBody>
          <a:bodyPr wrap="square" rtlCol="0">
            <a:spAutoFit/>
          </a:bodyPr>
          <a:lstStyle/>
          <a:p>
            <a:r>
              <a:rPr lang="zh-CN" altLang="en-US" sz="3600" b="1" dirty="0" smtClean="0">
                <a:solidFill>
                  <a:schemeClr val="tx1"/>
                </a:solidFill>
                <a:latin typeface="华文新魏" pitchFamily="2" charset="-122"/>
                <a:ea typeface="华文新魏" pitchFamily="2" charset="-122"/>
              </a:rPr>
              <a:t>北平</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slide(fromBottom)">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slide(fromBottom)">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slide(fromBottom)">
                                      <p:cBhvr>
                                        <p:cTn id="17" dur="5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4" fill="hold" grpId="0"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slide(fromBottom)">
                                      <p:cBhvr>
                                        <p:cTn id="22" dur="500"/>
                                        <p:tgtEl>
                                          <p:spTgt spid="26"/>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grpId="0" nodeType="click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slide(fromBottom)">
                                      <p:cBhvr>
                                        <p:cTn id="27" dur="500"/>
                                        <p:tgtEl>
                                          <p:spTgt spid="27"/>
                                        </p:tgtEl>
                                      </p:cBhvr>
                                    </p:animEffect>
                                  </p:childTnLst>
                                </p:cTn>
                              </p:par>
                            </p:childTnLst>
                          </p:cTn>
                        </p:par>
                      </p:childTnLst>
                    </p:cTn>
                  </p:par>
                  <p:par>
                    <p:cTn id="28" fill="hold">
                      <p:stCondLst>
                        <p:cond delay="indefinite"/>
                      </p:stCondLst>
                      <p:childTnLst>
                        <p:par>
                          <p:cTn id="29" fill="hold">
                            <p:stCondLst>
                              <p:cond delay="0"/>
                            </p:stCondLst>
                            <p:childTnLst>
                              <p:par>
                                <p:cTn id="30" presetID="12" presetClass="entr" presetSubtype="4" fill="hold" grpId="0" nodeType="click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slide(fromBottom)">
                                      <p:cBhvr>
                                        <p:cTn id="32" dur="500"/>
                                        <p:tgtEl>
                                          <p:spTgt spid="28"/>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slide(fromBottom)">
                                      <p:cBhvr>
                                        <p:cTn id="37" dur="500"/>
                                        <p:tgtEl>
                                          <p:spTgt spid="29"/>
                                        </p:tgtEl>
                                      </p:cBhvr>
                                    </p:animEffect>
                                  </p:childTnLst>
                                </p:cTn>
                              </p:par>
                            </p:childTnLst>
                          </p:cTn>
                        </p:par>
                      </p:childTnLst>
                    </p:cTn>
                  </p:par>
                  <p:par>
                    <p:cTn id="38" fill="hold">
                      <p:stCondLst>
                        <p:cond delay="indefinite"/>
                      </p:stCondLst>
                      <p:childTnLst>
                        <p:par>
                          <p:cTn id="39" fill="hold">
                            <p:stCondLst>
                              <p:cond delay="0"/>
                            </p:stCondLst>
                            <p:childTnLst>
                              <p:par>
                                <p:cTn id="40" presetID="12" presetClass="entr" presetSubtype="4" fill="hold" grpId="0" nodeType="click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slide(fromBottom)">
                                      <p:cBhvr>
                                        <p:cTn id="42" dur="500"/>
                                        <p:tgtEl>
                                          <p:spTgt spid="30"/>
                                        </p:tgtEl>
                                      </p:cBhvr>
                                    </p:animEffect>
                                  </p:childTnLst>
                                </p:cTn>
                              </p:par>
                            </p:childTnLst>
                          </p:cTn>
                        </p:par>
                      </p:childTnLst>
                    </p:cTn>
                  </p:par>
                  <p:par>
                    <p:cTn id="43" fill="hold">
                      <p:stCondLst>
                        <p:cond delay="indefinite"/>
                      </p:stCondLst>
                      <p:childTnLst>
                        <p:par>
                          <p:cTn id="44" fill="hold">
                            <p:stCondLst>
                              <p:cond delay="0"/>
                            </p:stCondLst>
                            <p:childTnLst>
                              <p:par>
                                <p:cTn id="45" presetID="12" presetClass="entr" presetSubtype="4" fill="hold" grpId="0" nodeType="clickEffect">
                                  <p:stCondLst>
                                    <p:cond delay="0"/>
                                  </p:stCondLst>
                                  <p:childTnLst>
                                    <p:set>
                                      <p:cBhvr>
                                        <p:cTn id="46" dur="1" fill="hold">
                                          <p:stCondLst>
                                            <p:cond delay="0"/>
                                          </p:stCondLst>
                                        </p:cTn>
                                        <p:tgtEl>
                                          <p:spTgt spid="31"/>
                                        </p:tgtEl>
                                        <p:attrNameLst>
                                          <p:attrName>style.visibility</p:attrName>
                                        </p:attrNameLst>
                                      </p:cBhvr>
                                      <p:to>
                                        <p:strVal val="visible"/>
                                      </p:to>
                                    </p:set>
                                    <p:animEffect transition="in" filter="slide(fromBottom)">
                                      <p:cBhvr>
                                        <p:cTn id="47" dur="500"/>
                                        <p:tgtEl>
                                          <p:spTgt spid="31"/>
                                        </p:tgtEl>
                                      </p:cBhvr>
                                    </p:animEffect>
                                  </p:childTnLst>
                                </p:cTn>
                              </p:par>
                            </p:childTnLst>
                          </p:cTn>
                        </p:par>
                      </p:childTnLst>
                    </p:cTn>
                  </p:par>
                  <p:par>
                    <p:cTn id="48" fill="hold">
                      <p:stCondLst>
                        <p:cond delay="indefinite"/>
                      </p:stCondLst>
                      <p:childTnLst>
                        <p:par>
                          <p:cTn id="49" fill="hold">
                            <p:stCondLst>
                              <p:cond delay="0"/>
                            </p:stCondLst>
                            <p:childTnLst>
                              <p:par>
                                <p:cTn id="50" presetID="12" presetClass="entr" presetSubtype="4" fill="hold" grpId="0" nodeType="click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slide(fromBottom)">
                                      <p:cBhvr>
                                        <p:cTn id="5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8" grpId="0"/>
      <p:bldP spid="29" grpId="0"/>
      <p:bldP spid="30" grpId="0"/>
      <p:bldP spid="31" grpId="0"/>
      <p:bldP spid="32" grpId="0"/>
      <p:bldP spid="15" grpId="0"/>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2"/>
          <a:stretch>
            <a:fillRect/>
          </a:stretch>
        </p:blipFill>
        <p:spPr>
          <a:xfrm>
            <a:off x="0" y="0"/>
            <a:ext cx="12192000" cy="6862354"/>
          </a:xfrm>
          <a:prstGeom prst="rect">
            <a:avLst/>
          </a:prstGeom>
          <a:noFill/>
          <a:ln w="9525">
            <a:noFill/>
          </a:ln>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百年魔怪皆推翻</a:t>
            </a:r>
            <a:endParaRPr lang="zh-CN" altLang="en-US" sz="5000" b="1" dirty="0">
              <a:latin typeface="华文新魏" pitchFamily="2" charset="-122"/>
              <a:ea typeface="华文新魏" pitchFamily="2" charset="-122"/>
            </a:endParaRPr>
          </a:p>
        </p:txBody>
      </p:sp>
      <p:pic>
        <p:nvPicPr>
          <p:cNvPr id="8" name="图片 7" descr="200712494939752_2副本"/>
          <p:cNvPicPr>
            <a:picLocks noChangeAspect="1" noChangeArrowheads="1"/>
          </p:cNvPicPr>
          <p:nvPr/>
        </p:nvPicPr>
        <p:blipFill>
          <a:blip r:embed="rId3"/>
          <a:srcRect/>
          <a:stretch>
            <a:fillRect/>
          </a:stretch>
        </p:blipFill>
        <p:spPr bwMode="auto">
          <a:xfrm>
            <a:off x="9472929" y="1175656"/>
            <a:ext cx="2571690" cy="2614839"/>
          </a:xfrm>
          <a:prstGeom prst="rect">
            <a:avLst/>
          </a:prstGeom>
          <a:noFill/>
          <a:ln w="9525">
            <a:noFill/>
            <a:miter lim="800000"/>
            <a:headEnd/>
            <a:tailEnd/>
          </a:ln>
        </p:spPr>
      </p:pic>
      <p:sp>
        <p:nvSpPr>
          <p:cNvPr id="9" name="Rectangle 6"/>
          <p:cNvSpPr/>
          <p:nvPr/>
        </p:nvSpPr>
        <p:spPr>
          <a:xfrm>
            <a:off x="564605" y="1000307"/>
            <a:ext cx="8068492" cy="1673535"/>
          </a:xfrm>
          <a:prstGeom prst="rect">
            <a:avLst/>
          </a:prstGeom>
          <a:noFill/>
          <a:ln w="9525">
            <a:noFill/>
          </a:ln>
        </p:spPr>
        <p:txBody>
          <a:bodyPr wrap="square">
            <a:spAutoFit/>
          </a:bodyPr>
          <a:lstStyle/>
          <a:p>
            <a:pPr eaLnBrk="1" hangingPunct="1">
              <a:lnSpc>
                <a:spcPct val="125000"/>
              </a:lnSpc>
              <a:spcBef>
                <a:spcPct val="50000"/>
              </a:spcBef>
            </a:pPr>
            <a:r>
              <a:rPr lang="zh-CN" altLang="en-US" sz="2800" b="1" dirty="0" smtClean="0">
                <a:latin typeface="华文新魏" pitchFamily="2" charset="-122"/>
                <a:ea typeface="华文新魏" pitchFamily="2" charset="-122"/>
                <a:cs typeface="微软雅黑" panose="020B0503020204020204" pitchFamily="34" charset="-122"/>
              </a:rPr>
              <a:t>与会代表</a:t>
            </a:r>
            <a:r>
              <a:rPr lang="en-US" altLang="zh-CN" sz="2800" b="1" dirty="0" smtClean="0">
                <a:latin typeface="华文新魏" pitchFamily="2" charset="-122"/>
                <a:ea typeface="华文新魏" pitchFamily="2" charset="-122"/>
                <a:cs typeface="微软雅黑" panose="020B0503020204020204" pitchFamily="34" charset="-122"/>
              </a:rPr>
              <a:t>——</a:t>
            </a:r>
            <a:r>
              <a:rPr lang="zh-CN" altLang="en-US" sz="2800" b="1" dirty="0" smtClean="0">
                <a:latin typeface="华文新魏" pitchFamily="2" charset="-122"/>
                <a:ea typeface="华文新魏" pitchFamily="2" charset="-122"/>
                <a:cs typeface="微软雅黑" panose="020B0503020204020204" pitchFamily="34" charset="-122"/>
              </a:rPr>
              <a:t>中国共产党</a:t>
            </a:r>
            <a:r>
              <a:rPr lang="zh-CN" altLang="en-US" sz="2800" b="1" dirty="0">
                <a:latin typeface="华文新魏" pitchFamily="2" charset="-122"/>
                <a:ea typeface="华文新魏" pitchFamily="2" charset="-122"/>
                <a:cs typeface="微软雅黑" panose="020B0503020204020204" pitchFamily="34" charset="-122"/>
              </a:rPr>
              <a:t>、各民主党派、无党派人士、人民解放军、各人民团体、各地区、各民族以及海外华侨等各方面代表</a:t>
            </a:r>
            <a:r>
              <a:rPr lang="en-US" altLang="zh-CN" sz="2800" b="1" dirty="0">
                <a:latin typeface="华文新魏" pitchFamily="2" charset="-122"/>
                <a:ea typeface="华文新魏" pitchFamily="2" charset="-122"/>
                <a:cs typeface="微软雅黑" panose="020B0503020204020204" pitchFamily="34" charset="-122"/>
              </a:rPr>
              <a:t>600</a:t>
            </a:r>
            <a:r>
              <a:rPr lang="zh-CN" altLang="en-US" sz="2800" b="1" dirty="0">
                <a:latin typeface="华文新魏" pitchFamily="2" charset="-122"/>
                <a:ea typeface="华文新魏" pitchFamily="2" charset="-122"/>
                <a:cs typeface="微软雅黑" panose="020B0503020204020204" pitchFamily="34" charset="-122"/>
              </a:rPr>
              <a:t>余</a:t>
            </a:r>
            <a:r>
              <a:rPr lang="zh-CN" altLang="en-US" sz="2800" b="1" dirty="0" smtClean="0">
                <a:latin typeface="华文新魏" pitchFamily="2" charset="-122"/>
                <a:ea typeface="华文新魏" pitchFamily="2" charset="-122"/>
                <a:cs typeface="微软雅黑" panose="020B0503020204020204" pitchFamily="34" charset="-122"/>
              </a:rPr>
              <a:t>人。</a:t>
            </a:r>
            <a:endParaRPr lang="zh-CN" altLang="en-US" sz="2800" b="1" dirty="0">
              <a:latin typeface="华文新魏" pitchFamily="2" charset="-122"/>
              <a:ea typeface="华文新魏" pitchFamily="2" charset="-122"/>
              <a:cs typeface="微软雅黑" panose="020B0503020204020204" pitchFamily="34" charset="-122"/>
            </a:endParaRPr>
          </a:p>
        </p:txBody>
      </p:sp>
      <p:sp>
        <p:nvSpPr>
          <p:cNvPr id="10" name="Rectangle 44"/>
          <p:cNvSpPr/>
          <p:nvPr/>
        </p:nvSpPr>
        <p:spPr>
          <a:xfrm>
            <a:off x="647336" y="2825840"/>
            <a:ext cx="8874035" cy="1042593"/>
          </a:xfrm>
          <a:prstGeom prst="rect">
            <a:avLst/>
          </a:prstGeom>
          <a:noFill/>
          <a:ln w="9525">
            <a:noFill/>
          </a:ln>
        </p:spPr>
        <p:txBody>
          <a:bodyPr wrap="square" lIns="0" tIns="0" rIns="0" bIns="0" anchor="t">
            <a:spAutoFit/>
          </a:bodyPr>
          <a:lstStyle/>
          <a:p>
            <a:pPr eaLnBrk="0" hangingPunct="0">
              <a:lnSpc>
                <a:spcPct val="125000"/>
              </a:lnSpc>
              <a:buFont typeface="Arial" panose="020B0604020202020204" pitchFamily="34" charset="0"/>
              <a:buNone/>
            </a:pPr>
            <a:r>
              <a:rPr lang="zh-CN" altLang="en-US" sz="2800" b="1" dirty="0" smtClean="0">
                <a:latin typeface="华文新魏" pitchFamily="2" charset="-122"/>
                <a:ea typeface="华文新魏" pitchFamily="2" charset="-122"/>
              </a:rPr>
              <a:t>选举产生的领导人</a:t>
            </a:r>
            <a:r>
              <a:rPr lang="en-US" altLang="zh-CN" sz="2800" b="1" dirty="0" smtClean="0">
                <a:latin typeface="华文新魏" pitchFamily="2" charset="-122"/>
                <a:ea typeface="华文新魏" pitchFamily="2" charset="-122"/>
              </a:rPr>
              <a:t>——</a:t>
            </a:r>
            <a:r>
              <a:rPr lang="zh-CN" altLang="en-US" sz="2800" b="1" dirty="0" smtClean="0">
                <a:latin typeface="华文新魏" pitchFamily="2" charset="-122"/>
                <a:ea typeface="华文新魏" pitchFamily="2" charset="-122"/>
              </a:rPr>
              <a:t>中央人民政府主席</a:t>
            </a:r>
            <a:r>
              <a:rPr lang="zh-CN" altLang="en-US" sz="2800" b="1" dirty="0">
                <a:latin typeface="华文新魏" pitchFamily="2" charset="-122"/>
                <a:ea typeface="华文新魏" pitchFamily="2" charset="-122"/>
              </a:rPr>
              <a:t>：</a:t>
            </a:r>
            <a:r>
              <a:rPr lang="zh-CN" altLang="en-US" sz="2800" b="1" dirty="0" smtClean="0">
                <a:latin typeface="华文新魏" pitchFamily="2" charset="-122"/>
                <a:ea typeface="华文新魏" pitchFamily="2" charset="-122"/>
              </a:rPr>
              <a:t>毛泽东。副主席</a:t>
            </a:r>
            <a:r>
              <a:rPr lang="zh-CN" altLang="en-US" sz="2800" b="1" dirty="0">
                <a:latin typeface="华文新魏" pitchFamily="2" charset="-122"/>
                <a:ea typeface="华文新魏" pitchFamily="2" charset="-122"/>
              </a:rPr>
              <a:t>：</a:t>
            </a:r>
            <a:r>
              <a:rPr lang="zh-CN" altLang="en-US" sz="2800" b="1" dirty="0" smtClean="0">
                <a:latin typeface="华文新魏" pitchFamily="2" charset="-122"/>
                <a:ea typeface="华文新魏" pitchFamily="2" charset="-122"/>
              </a:rPr>
              <a:t>朱德</a:t>
            </a:r>
            <a:r>
              <a:rPr lang="zh-CN" altLang="en-US" sz="2800" b="1" dirty="0">
                <a:latin typeface="华文新魏" pitchFamily="2" charset="-122"/>
                <a:ea typeface="华文新魏" pitchFamily="2" charset="-122"/>
              </a:rPr>
              <a:t>、刘少奇</a:t>
            </a:r>
            <a:r>
              <a:rPr lang="zh-CN" altLang="en-US" sz="2800" b="1" dirty="0" smtClean="0">
                <a:latin typeface="华文新魏" pitchFamily="2" charset="-122"/>
                <a:ea typeface="华文新魏" pitchFamily="2" charset="-122"/>
              </a:rPr>
              <a:t>、宋庆龄、李济深</a:t>
            </a:r>
            <a:r>
              <a:rPr lang="zh-CN" altLang="en-US" sz="2800" b="1" dirty="0">
                <a:latin typeface="华文新魏" pitchFamily="2" charset="-122"/>
                <a:ea typeface="华文新魏" pitchFamily="2" charset="-122"/>
              </a:rPr>
              <a:t>、</a:t>
            </a:r>
            <a:r>
              <a:rPr lang="zh-CN" altLang="en-US" sz="2800" b="1" dirty="0" smtClean="0">
                <a:latin typeface="华文新魏" pitchFamily="2" charset="-122"/>
                <a:ea typeface="华文新魏" pitchFamily="2" charset="-122"/>
              </a:rPr>
              <a:t>张澜、高岗。</a:t>
            </a:r>
            <a:endParaRPr lang="zh-CN" altLang="en-US" sz="2800" b="1" dirty="0">
              <a:latin typeface="华文新魏" pitchFamily="2" charset="-122"/>
              <a:ea typeface="华文新魏" pitchFamily="2" charset="-122"/>
            </a:endParaRPr>
          </a:p>
        </p:txBody>
      </p:sp>
      <p:sp>
        <p:nvSpPr>
          <p:cNvPr id="13" name="Rectangle 44"/>
          <p:cNvSpPr/>
          <p:nvPr/>
        </p:nvSpPr>
        <p:spPr>
          <a:xfrm>
            <a:off x="687976" y="4146640"/>
            <a:ext cx="8874035" cy="1042593"/>
          </a:xfrm>
          <a:prstGeom prst="rect">
            <a:avLst/>
          </a:prstGeom>
          <a:noFill/>
          <a:ln w="9525">
            <a:noFill/>
          </a:ln>
        </p:spPr>
        <p:txBody>
          <a:bodyPr wrap="square" lIns="0" tIns="0" rIns="0" bIns="0" anchor="t">
            <a:spAutoFit/>
          </a:bodyPr>
          <a:lstStyle/>
          <a:p>
            <a:pPr eaLnBrk="0" hangingPunct="0">
              <a:lnSpc>
                <a:spcPct val="125000"/>
              </a:lnSpc>
              <a:buFont typeface="Arial" panose="020B0604020202020204" pitchFamily="34" charset="0"/>
              <a:buNone/>
            </a:pPr>
            <a:r>
              <a:rPr lang="zh-CN" altLang="en-US" sz="2800" b="1" dirty="0" smtClean="0">
                <a:latin typeface="华文新魏" pitchFamily="2" charset="-122"/>
                <a:ea typeface="华文新魏" pitchFamily="2" charset="-122"/>
              </a:rPr>
              <a:t>重要内容</a:t>
            </a:r>
            <a:r>
              <a:rPr lang="en-US" altLang="zh-CN" sz="2800" b="1" dirty="0" smtClean="0">
                <a:latin typeface="华文新魏" pitchFamily="2" charset="-122"/>
                <a:ea typeface="华文新魏" pitchFamily="2" charset="-122"/>
              </a:rPr>
              <a:t>——</a:t>
            </a:r>
            <a:r>
              <a:rPr lang="zh-CN" altLang="en-US" sz="2800" b="1" dirty="0" smtClean="0">
                <a:latin typeface="华文新魏" pitchFamily="2" charset="-122"/>
                <a:ea typeface="华文新魏" pitchFamily="2" charset="-122"/>
              </a:rPr>
              <a:t>通过</a:t>
            </a:r>
            <a:r>
              <a:rPr lang="en-US" altLang="zh-CN" sz="2800" b="1" dirty="0" smtClean="0">
                <a:latin typeface="华文新魏" pitchFamily="2" charset="-122"/>
                <a:ea typeface="华文新魏" pitchFamily="2" charset="-122"/>
              </a:rPr>
              <a:t>《</a:t>
            </a:r>
            <a:r>
              <a:rPr lang="zh-CN" altLang="en-US" sz="2800" b="1" dirty="0" smtClean="0">
                <a:latin typeface="华文新魏" pitchFamily="2" charset="-122"/>
                <a:ea typeface="华文新魏" pitchFamily="2" charset="-122"/>
              </a:rPr>
              <a:t>共同纲领</a:t>
            </a:r>
            <a:r>
              <a:rPr lang="en-US" altLang="zh-CN" sz="2800" b="1" dirty="0" smtClean="0">
                <a:latin typeface="华文新魏" pitchFamily="2" charset="-122"/>
                <a:ea typeface="华文新魏" pitchFamily="2" charset="-122"/>
              </a:rPr>
              <a:t>》</a:t>
            </a:r>
            <a:r>
              <a:rPr lang="zh-CN" altLang="en-US" sz="2800" b="1" dirty="0" smtClean="0">
                <a:latin typeface="华文新魏" pitchFamily="2" charset="-122"/>
                <a:ea typeface="华文新魏" pitchFamily="2" charset="-122"/>
              </a:rPr>
              <a:t>（临时宪法）、确定新中国的首都、国旗、国歌等。</a:t>
            </a:r>
            <a:endParaRPr lang="zh-CN" altLang="en-US" sz="2800" b="1" dirty="0">
              <a:latin typeface="华文新魏" pitchFamily="2" charset="-122"/>
              <a:ea typeface="华文新魏" pitchFamily="2" charset="-122"/>
            </a:endParaRPr>
          </a:p>
        </p:txBody>
      </p:sp>
      <p:sp>
        <p:nvSpPr>
          <p:cNvPr id="14" name="矩形 5"/>
          <p:cNvSpPr>
            <a:spLocks noChangeArrowheads="1"/>
          </p:cNvSpPr>
          <p:nvPr/>
        </p:nvSpPr>
        <p:spPr bwMode="auto">
          <a:xfrm>
            <a:off x="716235" y="5494835"/>
            <a:ext cx="10901000" cy="719492"/>
          </a:xfrm>
          <a:prstGeom prst="rect">
            <a:avLst/>
          </a:prstGeom>
          <a:solidFill>
            <a:srgbClr val="FFFF00">
              <a:alpha val="64000"/>
            </a:srgbClr>
          </a:solidFill>
          <a:ln w="9525">
            <a:noFill/>
            <a:miter lim="800000"/>
            <a:headEnd/>
            <a:tailEnd/>
          </a:ln>
        </p:spPr>
        <p:txBody>
          <a:bodyPr wrap="square">
            <a:spAutoFit/>
          </a:bodyPr>
          <a:lstStyle/>
          <a:p>
            <a:pPr algn="ctr" eaLnBrk="0" hangingPunct="0">
              <a:lnSpc>
                <a:spcPct val="120000"/>
              </a:lnSpc>
            </a:pPr>
            <a:r>
              <a:rPr lang="zh-CN" altLang="en-US" sz="3200" b="1" dirty="0">
                <a:latin typeface="华文新魏" pitchFamily="2" charset="-122"/>
                <a:ea typeface="华文新魏" pitchFamily="2" charset="-122"/>
              </a:rPr>
              <a:t>初步建立了中国共产党领导的</a:t>
            </a:r>
            <a:r>
              <a:rPr lang="zh-CN" altLang="en-US" sz="3600" b="1" dirty="0">
                <a:latin typeface="华文新魏" pitchFamily="2" charset="-122"/>
                <a:ea typeface="华文新魏" pitchFamily="2" charset="-122"/>
              </a:rPr>
              <a:t>多党合作</a:t>
            </a:r>
            <a:r>
              <a:rPr lang="zh-CN" altLang="en-US" sz="3200" b="1" dirty="0">
                <a:latin typeface="华文新魏" pitchFamily="2" charset="-122"/>
                <a:ea typeface="华文新魏" pitchFamily="2" charset="-122"/>
              </a:rPr>
              <a:t>和政治协商制度。</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_190331230644_5.JPG"/>
          <p:cNvPicPr>
            <a:picLocks noChangeAspect="1"/>
          </p:cNvPicPr>
          <p:nvPr/>
        </p:nvPicPr>
        <p:blipFill>
          <a:blip r:embed="rId2"/>
          <a:stretch>
            <a:fillRect/>
          </a:stretch>
        </p:blipFill>
        <p:spPr>
          <a:xfrm>
            <a:off x="0" y="0"/>
            <a:ext cx="12192000" cy="6862354"/>
          </a:xfrm>
          <a:prstGeom prst="rect">
            <a:avLst/>
          </a:prstGeom>
        </p:spPr>
      </p:pic>
      <p:pic>
        <p:nvPicPr>
          <p:cNvPr id="4" name="图片 3" descr="f1239c81f8c6b7a20b357a5167267770.png"/>
          <p:cNvPicPr>
            <a:picLocks noChangeAspect="1"/>
          </p:cNvPicPr>
          <p:nvPr/>
        </p:nvPicPr>
        <p:blipFill>
          <a:blip r:embed="rId3"/>
          <a:stretch>
            <a:fillRect/>
          </a:stretch>
        </p:blipFill>
        <p:spPr>
          <a:xfrm>
            <a:off x="184556" y="218114"/>
            <a:ext cx="4255573" cy="6400799"/>
          </a:xfrm>
          <a:prstGeom prst="rect">
            <a:avLst/>
          </a:prstGeom>
        </p:spPr>
      </p:pic>
      <p:sp>
        <p:nvSpPr>
          <p:cNvPr id="9" name="TextBox 8"/>
          <p:cNvSpPr txBox="1"/>
          <p:nvPr/>
        </p:nvSpPr>
        <p:spPr>
          <a:xfrm>
            <a:off x="4664279" y="2142361"/>
            <a:ext cx="7340367" cy="2506135"/>
          </a:xfrm>
          <a:prstGeom prst="rect">
            <a:avLst/>
          </a:prstGeom>
          <a:noFill/>
        </p:spPr>
        <p:txBody>
          <a:bodyPr wrap="square" rtlCol="0">
            <a:spAutoFit/>
          </a:bodyPr>
          <a:lstStyle/>
          <a:p>
            <a:pPr>
              <a:lnSpc>
                <a:spcPct val="150000"/>
              </a:lnSpc>
            </a:pPr>
            <a:r>
              <a:rPr lang="zh-CN" altLang="en-US" sz="3600" b="1" dirty="0" smtClean="0">
                <a:latin typeface="华文新魏" pitchFamily="2" charset="-122"/>
                <a:ea typeface="华文新魏" pitchFamily="2" charset="-122"/>
              </a:rPr>
              <a:t>八年级上册</a:t>
            </a:r>
            <a:r>
              <a:rPr lang="en-US" altLang="zh-CN" sz="3600" b="1" dirty="0" smtClean="0">
                <a:latin typeface="华文新魏" pitchFamily="2" charset="-122"/>
                <a:ea typeface="华文新魏" pitchFamily="2" charset="-122"/>
              </a:rPr>
              <a:t>——</a:t>
            </a:r>
            <a:r>
              <a:rPr lang="zh-CN" altLang="en-US" sz="3600" b="1" dirty="0" smtClean="0">
                <a:latin typeface="华文新魏" pitchFamily="2" charset="-122"/>
                <a:ea typeface="华文新魏" pitchFamily="2" charset="-122"/>
              </a:rPr>
              <a:t>中国近代史</a:t>
            </a:r>
            <a:endParaRPr lang="en-US" altLang="zh-CN" sz="3600" b="1" dirty="0" smtClean="0">
              <a:latin typeface="华文新魏" pitchFamily="2" charset="-122"/>
              <a:ea typeface="华文新魏" pitchFamily="2" charset="-122"/>
            </a:endParaRPr>
          </a:p>
          <a:p>
            <a:pPr>
              <a:lnSpc>
                <a:spcPct val="150000"/>
              </a:lnSpc>
            </a:pPr>
            <a:r>
              <a:rPr lang="zh-CN" altLang="en-US" sz="3600" b="1" dirty="0" smtClean="0">
                <a:latin typeface="华文新魏" pitchFamily="2" charset="-122"/>
                <a:ea typeface="华文新魏" pitchFamily="2" charset="-122"/>
              </a:rPr>
              <a:t>时间：</a:t>
            </a:r>
            <a:r>
              <a:rPr lang="en-US" altLang="zh-CN" sz="3600" b="1" dirty="0" smtClean="0">
                <a:latin typeface="华文新魏" pitchFamily="2" charset="-122"/>
                <a:ea typeface="华文新魏" pitchFamily="2" charset="-122"/>
              </a:rPr>
              <a:t>1840——1949</a:t>
            </a:r>
          </a:p>
          <a:p>
            <a:pPr>
              <a:lnSpc>
                <a:spcPct val="150000"/>
              </a:lnSpc>
            </a:pPr>
            <a:r>
              <a:rPr lang="zh-CN" altLang="en-US" sz="3600" b="1" dirty="0" smtClean="0">
                <a:latin typeface="华文新魏" pitchFamily="2" charset="-122"/>
                <a:ea typeface="华文新魏" pitchFamily="2" charset="-122"/>
              </a:rPr>
              <a:t>社会性质：半殖民地半封建社会</a:t>
            </a:r>
            <a:endParaRPr lang="zh-CN" altLang="en-US" sz="3600" b="1" dirty="0">
              <a:latin typeface="华文新魏" pitchFamily="2" charset="-122"/>
              <a:ea typeface="华文新魏"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anim calcmode="lin" valueType="num">
                                      <p:cBhvr>
                                        <p:cTn id="7" dur="500" fill="hold"/>
                                        <p:tgtEl>
                                          <p:spTgt spid="9">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9">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9">
                                            <p:txEl>
                                              <p:pRg st="1" end="1"/>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0" fill="hold" nodeType="clickEffect">
                                  <p:stCondLst>
                                    <p:cond delay="0"/>
                                  </p:stCondLst>
                                  <p:childTnLst>
                                    <p:set>
                                      <p:cBhvr>
                                        <p:cTn id="13" dur="1" fill="hold">
                                          <p:stCondLst>
                                            <p:cond delay="0"/>
                                          </p:stCondLst>
                                        </p:cTn>
                                        <p:tgtEl>
                                          <p:spTgt spid="9">
                                            <p:txEl>
                                              <p:pRg st="2" end="2"/>
                                            </p:txEl>
                                          </p:spTgt>
                                        </p:tgtEl>
                                        <p:attrNameLst>
                                          <p:attrName>style.visibility</p:attrName>
                                        </p:attrNameLst>
                                      </p:cBhvr>
                                      <p:to>
                                        <p:strVal val="visible"/>
                                      </p:to>
                                    </p:set>
                                    <p:anim calcmode="lin" valueType="num">
                                      <p:cBhvr>
                                        <p:cTn id="14" dur="500" fill="hold"/>
                                        <p:tgtEl>
                                          <p:spTgt spid="9">
                                            <p:txEl>
                                              <p:pRg st="2" end="2"/>
                                            </p:txEl>
                                          </p:spTgt>
                                        </p:tgtEl>
                                        <p:attrNameLst>
                                          <p:attrName>ppt_w</p:attrName>
                                        </p:attrNameLst>
                                      </p:cBhvr>
                                      <p:tavLst>
                                        <p:tav tm="0">
                                          <p:val>
                                            <p:fltVal val="0"/>
                                          </p:val>
                                        </p:tav>
                                        <p:tav tm="100000">
                                          <p:val>
                                            <p:strVal val="#ppt_w"/>
                                          </p:val>
                                        </p:tav>
                                      </p:tavLst>
                                    </p:anim>
                                    <p:anim calcmode="lin" valueType="num">
                                      <p:cBhvr>
                                        <p:cTn id="15" dur="500" fill="hold"/>
                                        <p:tgtEl>
                                          <p:spTgt spid="9">
                                            <p:txEl>
                                              <p:pRg st="2" end="2"/>
                                            </p:txEl>
                                          </p:spTgt>
                                        </p:tgtEl>
                                        <p:attrNameLst>
                                          <p:attrName>ppt_h</p:attrName>
                                        </p:attrNameLst>
                                      </p:cBhvr>
                                      <p:tavLst>
                                        <p:tav tm="0">
                                          <p:val>
                                            <p:fltVal val="0"/>
                                          </p:val>
                                        </p:tav>
                                        <p:tav tm="100000">
                                          <p:val>
                                            <p:strVal val="#ppt_h"/>
                                          </p:val>
                                        </p:tav>
                                      </p:tavLst>
                                    </p:anim>
                                    <p:animEffect transition="in" filter="fade">
                                      <p:cBhvr>
                                        <p:cTn id="16"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图片 24" descr="1_190619141333_1.JPG"/>
          <p:cNvPicPr>
            <a:picLocks noChangeAspect="1"/>
          </p:cNvPicPr>
          <p:nvPr/>
        </p:nvPicPr>
        <p:blipFill>
          <a:blip r:embed="rId2"/>
          <a:stretch>
            <a:fillRect/>
          </a:stretch>
        </p:blipFill>
        <p:spPr>
          <a:xfrm>
            <a:off x="0" y="0"/>
            <a:ext cx="12192000" cy="6862354"/>
          </a:xfrm>
          <a:prstGeom prst="rect">
            <a:avLst/>
          </a:prstGeom>
        </p:spPr>
      </p:pic>
      <p:grpSp>
        <p:nvGrpSpPr>
          <p:cNvPr id="2" name="组合 25"/>
          <p:cNvGrpSpPr/>
          <p:nvPr/>
        </p:nvGrpSpPr>
        <p:grpSpPr>
          <a:xfrm>
            <a:off x="1463041" y="1759128"/>
            <a:ext cx="5077097" cy="2185855"/>
            <a:chOff x="1820092" y="1837505"/>
            <a:chExt cx="5077097" cy="2185855"/>
          </a:xfrm>
        </p:grpSpPr>
        <p:grpSp>
          <p:nvGrpSpPr>
            <p:cNvPr id="3" name="组合 10"/>
            <p:cNvGrpSpPr/>
            <p:nvPr/>
          </p:nvGrpSpPr>
          <p:grpSpPr>
            <a:xfrm rot="21201102">
              <a:off x="1820092" y="1971086"/>
              <a:ext cx="696685" cy="2052274"/>
              <a:chOff x="10972800" y="-769938"/>
              <a:chExt cx="1111250" cy="4051300"/>
            </a:xfrm>
            <a:solidFill>
              <a:srgbClr val="E50012"/>
            </a:solidFill>
          </p:grpSpPr>
          <p:sp>
            <p:nvSpPr>
              <p:cNvPr id="12" name="Freeform 534"/>
              <p:cNvSpPr>
                <a:spLocks noEditPoints="1"/>
              </p:cNvSpPr>
              <p:nvPr/>
            </p:nvSpPr>
            <p:spPr bwMode="auto">
              <a:xfrm>
                <a:off x="10972800" y="-769938"/>
                <a:ext cx="1012825" cy="4051300"/>
              </a:xfrm>
              <a:custGeom>
                <a:avLst/>
                <a:gdLst>
                  <a:gd name="T0" fmla="*/ 193 w 373"/>
                  <a:gd name="T1" fmla="*/ 695 h 1492"/>
                  <a:gd name="T2" fmla="*/ 164 w 373"/>
                  <a:gd name="T3" fmla="*/ 615 h 1492"/>
                  <a:gd name="T4" fmla="*/ 167 w 373"/>
                  <a:gd name="T5" fmla="*/ 685 h 1492"/>
                  <a:gd name="T6" fmla="*/ 209 w 373"/>
                  <a:gd name="T7" fmla="*/ 638 h 1492"/>
                  <a:gd name="T8" fmla="*/ 152 w 373"/>
                  <a:gd name="T9" fmla="*/ 488 h 1492"/>
                  <a:gd name="T10" fmla="*/ 147 w 373"/>
                  <a:gd name="T11" fmla="*/ 531 h 1492"/>
                  <a:gd name="T12" fmla="*/ 19 w 373"/>
                  <a:gd name="T13" fmla="*/ 509 h 1492"/>
                  <a:gd name="T14" fmla="*/ 91 w 373"/>
                  <a:gd name="T15" fmla="*/ 510 h 1492"/>
                  <a:gd name="T16" fmla="*/ 50 w 373"/>
                  <a:gd name="T17" fmla="*/ 484 h 1492"/>
                  <a:gd name="T18" fmla="*/ 162 w 373"/>
                  <a:gd name="T19" fmla="*/ 556 h 1492"/>
                  <a:gd name="T20" fmla="*/ 193 w 373"/>
                  <a:gd name="T21" fmla="*/ 521 h 1492"/>
                  <a:gd name="T22" fmla="*/ 162 w 373"/>
                  <a:gd name="T23" fmla="*/ 511 h 1492"/>
                  <a:gd name="T24" fmla="*/ 196 w 373"/>
                  <a:gd name="T25" fmla="*/ 475 h 1492"/>
                  <a:gd name="T26" fmla="*/ 163 w 373"/>
                  <a:gd name="T27" fmla="*/ 383 h 1492"/>
                  <a:gd name="T28" fmla="*/ 115 w 373"/>
                  <a:gd name="T29" fmla="*/ 440 h 1492"/>
                  <a:gd name="T30" fmla="*/ 19 w 373"/>
                  <a:gd name="T31" fmla="*/ 485 h 1492"/>
                  <a:gd name="T32" fmla="*/ 190 w 373"/>
                  <a:gd name="T33" fmla="*/ 559 h 1492"/>
                  <a:gd name="T34" fmla="*/ 210 w 373"/>
                  <a:gd name="T35" fmla="*/ 594 h 1492"/>
                  <a:gd name="T36" fmla="*/ 186 w 373"/>
                  <a:gd name="T37" fmla="*/ 541 h 1492"/>
                  <a:gd name="T38" fmla="*/ 117 w 373"/>
                  <a:gd name="T39" fmla="*/ 586 h 1492"/>
                  <a:gd name="T40" fmla="*/ 21 w 373"/>
                  <a:gd name="T41" fmla="*/ 561 h 1492"/>
                  <a:gd name="T42" fmla="*/ 14 w 373"/>
                  <a:gd name="T43" fmla="*/ 533 h 1492"/>
                  <a:gd name="T44" fmla="*/ 92 w 373"/>
                  <a:gd name="T45" fmla="*/ 590 h 1492"/>
                  <a:gd name="T46" fmla="*/ 157 w 373"/>
                  <a:gd name="T47" fmla="*/ 610 h 1492"/>
                  <a:gd name="T48" fmla="*/ 355 w 373"/>
                  <a:gd name="T49" fmla="*/ 554 h 1492"/>
                  <a:gd name="T50" fmla="*/ 225 w 373"/>
                  <a:gd name="T51" fmla="*/ 565 h 1492"/>
                  <a:gd name="T52" fmla="*/ 281 w 373"/>
                  <a:gd name="T53" fmla="*/ 592 h 1492"/>
                  <a:gd name="T54" fmla="*/ 193 w 373"/>
                  <a:gd name="T55" fmla="*/ 799 h 1492"/>
                  <a:gd name="T56" fmla="*/ 187 w 373"/>
                  <a:gd name="T57" fmla="*/ 747 h 1492"/>
                  <a:gd name="T58" fmla="*/ 171 w 373"/>
                  <a:gd name="T59" fmla="*/ 805 h 1492"/>
                  <a:gd name="T60" fmla="*/ 280 w 373"/>
                  <a:gd name="T61" fmla="*/ 1361 h 1492"/>
                  <a:gd name="T62" fmla="*/ 223 w 373"/>
                  <a:gd name="T63" fmla="*/ 1251 h 1492"/>
                  <a:gd name="T64" fmla="*/ 203 w 373"/>
                  <a:gd name="T65" fmla="*/ 873 h 1492"/>
                  <a:gd name="T66" fmla="*/ 198 w 373"/>
                  <a:gd name="T67" fmla="*/ 832 h 1492"/>
                  <a:gd name="T68" fmla="*/ 215 w 373"/>
                  <a:gd name="T69" fmla="*/ 754 h 1492"/>
                  <a:gd name="T70" fmla="*/ 201 w 373"/>
                  <a:gd name="T71" fmla="*/ 711 h 1492"/>
                  <a:gd name="T72" fmla="*/ 163 w 373"/>
                  <a:gd name="T73" fmla="*/ 712 h 1492"/>
                  <a:gd name="T74" fmla="*/ 141 w 373"/>
                  <a:gd name="T75" fmla="*/ 790 h 1492"/>
                  <a:gd name="T76" fmla="*/ 160 w 373"/>
                  <a:gd name="T77" fmla="*/ 835 h 1492"/>
                  <a:gd name="T78" fmla="*/ 121 w 373"/>
                  <a:gd name="T79" fmla="*/ 1018 h 1492"/>
                  <a:gd name="T80" fmla="*/ 142 w 373"/>
                  <a:gd name="T81" fmla="*/ 1368 h 1492"/>
                  <a:gd name="T82" fmla="*/ 150 w 373"/>
                  <a:gd name="T83" fmla="*/ 1448 h 1492"/>
                  <a:gd name="T84" fmla="*/ 156 w 373"/>
                  <a:gd name="T85" fmla="*/ 1210 h 1492"/>
                  <a:gd name="T86" fmla="*/ 173 w 373"/>
                  <a:gd name="T87" fmla="*/ 855 h 1492"/>
                  <a:gd name="T88" fmla="*/ 248 w 373"/>
                  <a:gd name="T89" fmla="*/ 1339 h 1492"/>
                  <a:gd name="T90" fmla="*/ 324 w 373"/>
                  <a:gd name="T91" fmla="*/ 1433 h 1492"/>
                  <a:gd name="T92" fmla="*/ 157 w 373"/>
                  <a:gd name="T93" fmla="*/ 239 h 1492"/>
                  <a:gd name="T94" fmla="*/ 194 w 373"/>
                  <a:gd name="T95" fmla="*/ 74 h 1492"/>
                  <a:gd name="T96" fmla="*/ 159 w 373"/>
                  <a:gd name="T97" fmla="*/ 381 h 1492"/>
                  <a:gd name="T98" fmla="*/ 190 w 373"/>
                  <a:gd name="T99" fmla="*/ 489 h 1492"/>
                  <a:gd name="T100" fmla="*/ 260 w 373"/>
                  <a:gd name="T101" fmla="*/ 464 h 1492"/>
                  <a:gd name="T102" fmla="*/ 233 w 373"/>
                  <a:gd name="T103" fmla="*/ 521 h 1492"/>
                  <a:gd name="T104" fmla="*/ 321 w 373"/>
                  <a:gd name="T105" fmla="*/ 487 h 1492"/>
                  <a:gd name="T106" fmla="*/ 280 w 373"/>
                  <a:gd name="T107" fmla="*/ 513 h 1492"/>
                  <a:gd name="T108" fmla="*/ 352 w 373"/>
                  <a:gd name="T109" fmla="*/ 512 h 1492"/>
                  <a:gd name="T110" fmla="*/ 286 w 373"/>
                  <a:gd name="T111" fmla="*/ 459 h 1492"/>
                  <a:gd name="T112" fmla="*/ 199 w 373"/>
                  <a:gd name="T113" fmla="*/ 444 h 1492"/>
                  <a:gd name="T114" fmla="*/ 192 w 373"/>
                  <a:gd name="T115" fmla="*/ 543 h 1492"/>
                  <a:gd name="T116" fmla="*/ 223 w 373"/>
                  <a:gd name="T117" fmla="*/ 559 h 1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3" h="1492">
                    <a:moveTo>
                      <a:pt x="208" y="685"/>
                    </a:moveTo>
                    <a:cubicBezTo>
                      <a:pt x="209" y="682"/>
                      <a:pt x="207" y="681"/>
                      <a:pt x="204" y="680"/>
                    </a:cubicBezTo>
                    <a:cubicBezTo>
                      <a:pt x="183" y="682"/>
                      <a:pt x="183" y="682"/>
                      <a:pt x="183" y="682"/>
                    </a:cubicBezTo>
                    <a:cubicBezTo>
                      <a:pt x="179" y="683"/>
                      <a:pt x="175" y="682"/>
                      <a:pt x="171" y="681"/>
                    </a:cubicBezTo>
                    <a:cubicBezTo>
                      <a:pt x="168" y="680"/>
                      <a:pt x="165" y="680"/>
                      <a:pt x="162" y="682"/>
                    </a:cubicBezTo>
                    <a:cubicBezTo>
                      <a:pt x="162" y="682"/>
                      <a:pt x="161" y="683"/>
                      <a:pt x="161" y="684"/>
                    </a:cubicBezTo>
                    <a:cubicBezTo>
                      <a:pt x="160" y="687"/>
                      <a:pt x="160" y="689"/>
                      <a:pt x="163" y="692"/>
                    </a:cubicBezTo>
                    <a:cubicBezTo>
                      <a:pt x="168" y="694"/>
                      <a:pt x="173" y="696"/>
                      <a:pt x="179" y="696"/>
                    </a:cubicBezTo>
                    <a:cubicBezTo>
                      <a:pt x="190" y="696"/>
                      <a:pt x="190" y="696"/>
                      <a:pt x="190" y="696"/>
                    </a:cubicBezTo>
                    <a:cubicBezTo>
                      <a:pt x="193" y="695"/>
                      <a:pt x="193" y="695"/>
                      <a:pt x="193" y="695"/>
                    </a:cubicBezTo>
                    <a:cubicBezTo>
                      <a:pt x="197" y="694"/>
                      <a:pt x="201" y="693"/>
                      <a:pt x="204" y="690"/>
                    </a:cubicBezTo>
                    <a:cubicBezTo>
                      <a:pt x="206" y="688"/>
                      <a:pt x="206" y="688"/>
                      <a:pt x="206" y="688"/>
                    </a:cubicBezTo>
                    <a:cubicBezTo>
                      <a:pt x="208" y="685"/>
                      <a:pt x="208" y="685"/>
                      <a:pt x="208" y="685"/>
                    </a:cubicBezTo>
                    <a:close/>
                    <a:moveTo>
                      <a:pt x="210" y="620"/>
                    </a:moveTo>
                    <a:cubicBezTo>
                      <a:pt x="211" y="616"/>
                      <a:pt x="211" y="616"/>
                      <a:pt x="211" y="616"/>
                    </a:cubicBezTo>
                    <a:cubicBezTo>
                      <a:pt x="212" y="614"/>
                      <a:pt x="211" y="612"/>
                      <a:pt x="208" y="612"/>
                    </a:cubicBezTo>
                    <a:cubicBezTo>
                      <a:pt x="186" y="614"/>
                      <a:pt x="186" y="614"/>
                      <a:pt x="186" y="614"/>
                    </a:cubicBezTo>
                    <a:cubicBezTo>
                      <a:pt x="183" y="614"/>
                      <a:pt x="179" y="614"/>
                      <a:pt x="175" y="612"/>
                    </a:cubicBezTo>
                    <a:cubicBezTo>
                      <a:pt x="172" y="612"/>
                      <a:pt x="169" y="612"/>
                      <a:pt x="166" y="613"/>
                    </a:cubicBezTo>
                    <a:cubicBezTo>
                      <a:pt x="165" y="614"/>
                      <a:pt x="164" y="614"/>
                      <a:pt x="164" y="615"/>
                    </a:cubicBezTo>
                    <a:cubicBezTo>
                      <a:pt x="163" y="618"/>
                      <a:pt x="164" y="621"/>
                      <a:pt x="167" y="624"/>
                    </a:cubicBezTo>
                    <a:cubicBezTo>
                      <a:pt x="171" y="626"/>
                      <a:pt x="177" y="627"/>
                      <a:pt x="182" y="628"/>
                    </a:cubicBezTo>
                    <a:cubicBezTo>
                      <a:pt x="189" y="628"/>
                      <a:pt x="195" y="627"/>
                      <a:pt x="202" y="625"/>
                    </a:cubicBezTo>
                    <a:cubicBezTo>
                      <a:pt x="198" y="628"/>
                      <a:pt x="193" y="630"/>
                      <a:pt x="187" y="629"/>
                    </a:cubicBezTo>
                    <a:cubicBezTo>
                      <a:pt x="178" y="629"/>
                      <a:pt x="169" y="627"/>
                      <a:pt x="161" y="624"/>
                    </a:cubicBezTo>
                    <a:cubicBezTo>
                      <a:pt x="159" y="625"/>
                      <a:pt x="158" y="627"/>
                      <a:pt x="157" y="628"/>
                    </a:cubicBezTo>
                    <a:cubicBezTo>
                      <a:pt x="156" y="629"/>
                      <a:pt x="156" y="630"/>
                      <a:pt x="156" y="631"/>
                    </a:cubicBezTo>
                    <a:cubicBezTo>
                      <a:pt x="157" y="638"/>
                      <a:pt x="162" y="642"/>
                      <a:pt x="168" y="644"/>
                    </a:cubicBezTo>
                    <a:cubicBezTo>
                      <a:pt x="168" y="646"/>
                      <a:pt x="167" y="649"/>
                      <a:pt x="167" y="656"/>
                    </a:cubicBezTo>
                    <a:cubicBezTo>
                      <a:pt x="167" y="685"/>
                      <a:pt x="167" y="685"/>
                      <a:pt x="167" y="685"/>
                    </a:cubicBezTo>
                    <a:cubicBezTo>
                      <a:pt x="171" y="685"/>
                      <a:pt x="176" y="685"/>
                      <a:pt x="182" y="685"/>
                    </a:cubicBezTo>
                    <a:cubicBezTo>
                      <a:pt x="182" y="678"/>
                      <a:pt x="183" y="648"/>
                      <a:pt x="183" y="645"/>
                    </a:cubicBezTo>
                    <a:cubicBezTo>
                      <a:pt x="188" y="645"/>
                      <a:pt x="188" y="645"/>
                      <a:pt x="188" y="645"/>
                    </a:cubicBezTo>
                    <a:cubicBezTo>
                      <a:pt x="188" y="685"/>
                      <a:pt x="188" y="685"/>
                      <a:pt x="188" y="685"/>
                    </a:cubicBezTo>
                    <a:cubicBezTo>
                      <a:pt x="190" y="685"/>
                      <a:pt x="190" y="685"/>
                      <a:pt x="191" y="685"/>
                    </a:cubicBezTo>
                    <a:cubicBezTo>
                      <a:pt x="191" y="685"/>
                      <a:pt x="191" y="685"/>
                      <a:pt x="191" y="685"/>
                    </a:cubicBezTo>
                    <a:cubicBezTo>
                      <a:pt x="191" y="685"/>
                      <a:pt x="191" y="685"/>
                      <a:pt x="192" y="685"/>
                    </a:cubicBezTo>
                    <a:cubicBezTo>
                      <a:pt x="192" y="680"/>
                      <a:pt x="199" y="684"/>
                      <a:pt x="199" y="683"/>
                    </a:cubicBezTo>
                    <a:cubicBezTo>
                      <a:pt x="202" y="642"/>
                      <a:pt x="202" y="642"/>
                      <a:pt x="202" y="642"/>
                    </a:cubicBezTo>
                    <a:cubicBezTo>
                      <a:pt x="205" y="641"/>
                      <a:pt x="207" y="639"/>
                      <a:pt x="209" y="638"/>
                    </a:cubicBezTo>
                    <a:cubicBezTo>
                      <a:pt x="210" y="635"/>
                      <a:pt x="210" y="635"/>
                      <a:pt x="210" y="635"/>
                    </a:cubicBezTo>
                    <a:cubicBezTo>
                      <a:pt x="211" y="634"/>
                      <a:pt x="211" y="633"/>
                      <a:pt x="211" y="631"/>
                    </a:cubicBezTo>
                    <a:cubicBezTo>
                      <a:pt x="211" y="628"/>
                      <a:pt x="209" y="625"/>
                      <a:pt x="207" y="623"/>
                    </a:cubicBezTo>
                    <a:cubicBezTo>
                      <a:pt x="207" y="622"/>
                      <a:pt x="207" y="622"/>
                      <a:pt x="208" y="622"/>
                    </a:cubicBezTo>
                    <a:cubicBezTo>
                      <a:pt x="210" y="620"/>
                      <a:pt x="210" y="620"/>
                      <a:pt x="210" y="620"/>
                    </a:cubicBezTo>
                    <a:close/>
                    <a:moveTo>
                      <a:pt x="110" y="468"/>
                    </a:moveTo>
                    <a:cubicBezTo>
                      <a:pt x="110" y="466"/>
                      <a:pt x="111" y="465"/>
                      <a:pt x="112" y="465"/>
                    </a:cubicBezTo>
                    <a:cubicBezTo>
                      <a:pt x="116" y="461"/>
                      <a:pt x="121" y="460"/>
                      <a:pt x="126" y="463"/>
                    </a:cubicBezTo>
                    <a:cubicBezTo>
                      <a:pt x="128" y="464"/>
                      <a:pt x="130" y="464"/>
                      <a:pt x="131" y="465"/>
                    </a:cubicBezTo>
                    <a:cubicBezTo>
                      <a:pt x="140" y="471"/>
                      <a:pt x="147" y="479"/>
                      <a:pt x="152" y="488"/>
                    </a:cubicBezTo>
                    <a:cubicBezTo>
                      <a:pt x="153" y="487"/>
                      <a:pt x="153" y="487"/>
                      <a:pt x="153" y="487"/>
                    </a:cubicBezTo>
                    <a:cubicBezTo>
                      <a:pt x="150" y="494"/>
                      <a:pt x="150" y="494"/>
                      <a:pt x="150" y="494"/>
                    </a:cubicBezTo>
                    <a:cubicBezTo>
                      <a:pt x="108" y="482"/>
                      <a:pt x="108" y="482"/>
                      <a:pt x="108" y="482"/>
                    </a:cubicBezTo>
                    <a:cubicBezTo>
                      <a:pt x="107" y="477"/>
                      <a:pt x="108" y="472"/>
                      <a:pt x="110" y="468"/>
                    </a:cubicBezTo>
                    <a:close/>
                    <a:moveTo>
                      <a:pt x="156" y="522"/>
                    </a:moveTo>
                    <a:cubicBezTo>
                      <a:pt x="154" y="525"/>
                      <a:pt x="153" y="527"/>
                      <a:pt x="153" y="530"/>
                    </a:cubicBezTo>
                    <a:cubicBezTo>
                      <a:pt x="152" y="532"/>
                      <a:pt x="153" y="535"/>
                      <a:pt x="153" y="537"/>
                    </a:cubicBezTo>
                    <a:cubicBezTo>
                      <a:pt x="153" y="538"/>
                      <a:pt x="153" y="538"/>
                      <a:pt x="153" y="538"/>
                    </a:cubicBezTo>
                    <a:cubicBezTo>
                      <a:pt x="148" y="532"/>
                      <a:pt x="148" y="532"/>
                      <a:pt x="148" y="532"/>
                    </a:cubicBezTo>
                    <a:cubicBezTo>
                      <a:pt x="147" y="531"/>
                      <a:pt x="147" y="531"/>
                      <a:pt x="147" y="531"/>
                    </a:cubicBezTo>
                    <a:cubicBezTo>
                      <a:pt x="120" y="504"/>
                      <a:pt x="120" y="504"/>
                      <a:pt x="120" y="504"/>
                    </a:cubicBezTo>
                    <a:cubicBezTo>
                      <a:pt x="135" y="509"/>
                      <a:pt x="135" y="509"/>
                      <a:pt x="135" y="509"/>
                    </a:cubicBezTo>
                    <a:cubicBezTo>
                      <a:pt x="138" y="514"/>
                      <a:pt x="138" y="514"/>
                      <a:pt x="138" y="514"/>
                    </a:cubicBezTo>
                    <a:cubicBezTo>
                      <a:pt x="140" y="518"/>
                      <a:pt x="143" y="521"/>
                      <a:pt x="148" y="523"/>
                    </a:cubicBezTo>
                    <a:cubicBezTo>
                      <a:pt x="156" y="522"/>
                      <a:pt x="156" y="522"/>
                      <a:pt x="156" y="522"/>
                    </a:cubicBezTo>
                    <a:close/>
                    <a:moveTo>
                      <a:pt x="165" y="476"/>
                    </a:moveTo>
                    <a:cubicBezTo>
                      <a:pt x="167" y="477"/>
                      <a:pt x="167" y="477"/>
                      <a:pt x="167" y="477"/>
                    </a:cubicBezTo>
                    <a:cubicBezTo>
                      <a:pt x="158" y="482"/>
                      <a:pt x="158" y="482"/>
                      <a:pt x="158" y="482"/>
                    </a:cubicBezTo>
                    <a:cubicBezTo>
                      <a:pt x="165" y="476"/>
                      <a:pt x="165" y="476"/>
                      <a:pt x="165" y="476"/>
                    </a:cubicBezTo>
                    <a:close/>
                    <a:moveTo>
                      <a:pt x="19" y="509"/>
                    </a:moveTo>
                    <a:cubicBezTo>
                      <a:pt x="21" y="512"/>
                      <a:pt x="23" y="514"/>
                      <a:pt x="25" y="516"/>
                    </a:cubicBezTo>
                    <a:cubicBezTo>
                      <a:pt x="28" y="517"/>
                      <a:pt x="28" y="517"/>
                      <a:pt x="28" y="517"/>
                    </a:cubicBezTo>
                    <a:cubicBezTo>
                      <a:pt x="44" y="526"/>
                      <a:pt x="44" y="526"/>
                      <a:pt x="44" y="526"/>
                    </a:cubicBezTo>
                    <a:cubicBezTo>
                      <a:pt x="50" y="528"/>
                      <a:pt x="56" y="529"/>
                      <a:pt x="62" y="529"/>
                    </a:cubicBezTo>
                    <a:cubicBezTo>
                      <a:pt x="68" y="530"/>
                      <a:pt x="74" y="530"/>
                      <a:pt x="80" y="529"/>
                    </a:cubicBezTo>
                    <a:cubicBezTo>
                      <a:pt x="90" y="527"/>
                      <a:pt x="90" y="527"/>
                      <a:pt x="90" y="527"/>
                    </a:cubicBezTo>
                    <a:cubicBezTo>
                      <a:pt x="98" y="524"/>
                      <a:pt x="103" y="523"/>
                      <a:pt x="108" y="523"/>
                    </a:cubicBezTo>
                    <a:cubicBezTo>
                      <a:pt x="113" y="522"/>
                      <a:pt x="114" y="521"/>
                      <a:pt x="111" y="518"/>
                    </a:cubicBezTo>
                    <a:cubicBezTo>
                      <a:pt x="103" y="510"/>
                      <a:pt x="103" y="510"/>
                      <a:pt x="103" y="510"/>
                    </a:cubicBezTo>
                    <a:cubicBezTo>
                      <a:pt x="101" y="508"/>
                      <a:pt x="97" y="508"/>
                      <a:pt x="91" y="510"/>
                    </a:cubicBezTo>
                    <a:cubicBezTo>
                      <a:pt x="80" y="513"/>
                      <a:pt x="80" y="513"/>
                      <a:pt x="80" y="513"/>
                    </a:cubicBezTo>
                    <a:cubicBezTo>
                      <a:pt x="62" y="514"/>
                      <a:pt x="62" y="514"/>
                      <a:pt x="62" y="514"/>
                    </a:cubicBezTo>
                    <a:cubicBezTo>
                      <a:pt x="56" y="514"/>
                      <a:pt x="49" y="513"/>
                      <a:pt x="43" y="510"/>
                    </a:cubicBezTo>
                    <a:cubicBezTo>
                      <a:pt x="42" y="510"/>
                      <a:pt x="40" y="509"/>
                      <a:pt x="39" y="508"/>
                    </a:cubicBezTo>
                    <a:cubicBezTo>
                      <a:pt x="36" y="507"/>
                      <a:pt x="34" y="504"/>
                      <a:pt x="32" y="501"/>
                    </a:cubicBezTo>
                    <a:cubicBezTo>
                      <a:pt x="31" y="500"/>
                      <a:pt x="31" y="498"/>
                      <a:pt x="31" y="496"/>
                    </a:cubicBezTo>
                    <a:cubicBezTo>
                      <a:pt x="30" y="495"/>
                      <a:pt x="30" y="493"/>
                      <a:pt x="31" y="492"/>
                    </a:cubicBezTo>
                    <a:cubicBezTo>
                      <a:pt x="32" y="490"/>
                      <a:pt x="33" y="489"/>
                      <a:pt x="35" y="488"/>
                    </a:cubicBezTo>
                    <a:cubicBezTo>
                      <a:pt x="36" y="487"/>
                      <a:pt x="38" y="486"/>
                      <a:pt x="41" y="485"/>
                    </a:cubicBezTo>
                    <a:cubicBezTo>
                      <a:pt x="50" y="484"/>
                      <a:pt x="50" y="484"/>
                      <a:pt x="50" y="484"/>
                    </a:cubicBezTo>
                    <a:cubicBezTo>
                      <a:pt x="67" y="486"/>
                      <a:pt x="67" y="486"/>
                      <a:pt x="67" y="486"/>
                    </a:cubicBezTo>
                    <a:cubicBezTo>
                      <a:pt x="80" y="490"/>
                      <a:pt x="80" y="490"/>
                      <a:pt x="80" y="490"/>
                    </a:cubicBezTo>
                    <a:cubicBezTo>
                      <a:pt x="86" y="491"/>
                      <a:pt x="93" y="494"/>
                      <a:pt x="99" y="498"/>
                    </a:cubicBezTo>
                    <a:cubicBezTo>
                      <a:pt x="105" y="509"/>
                      <a:pt x="113" y="519"/>
                      <a:pt x="123" y="529"/>
                    </a:cubicBezTo>
                    <a:cubicBezTo>
                      <a:pt x="133" y="537"/>
                      <a:pt x="133" y="537"/>
                      <a:pt x="133" y="537"/>
                    </a:cubicBezTo>
                    <a:cubicBezTo>
                      <a:pt x="139" y="542"/>
                      <a:pt x="139" y="542"/>
                      <a:pt x="139" y="542"/>
                    </a:cubicBezTo>
                    <a:cubicBezTo>
                      <a:pt x="139" y="545"/>
                      <a:pt x="140" y="548"/>
                      <a:pt x="141" y="550"/>
                    </a:cubicBezTo>
                    <a:cubicBezTo>
                      <a:pt x="144" y="555"/>
                      <a:pt x="149" y="557"/>
                      <a:pt x="154" y="558"/>
                    </a:cubicBezTo>
                    <a:cubicBezTo>
                      <a:pt x="159" y="558"/>
                      <a:pt x="159" y="558"/>
                      <a:pt x="159" y="558"/>
                    </a:cubicBezTo>
                    <a:cubicBezTo>
                      <a:pt x="162" y="556"/>
                      <a:pt x="162" y="556"/>
                      <a:pt x="162" y="556"/>
                    </a:cubicBezTo>
                    <a:cubicBezTo>
                      <a:pt x="164" y="553"/>
                      <a:pt x="165" y="550"/>
                      <a:pt x="165" y="546"/>
                    </a:cubicBezTo>
                    <a:cubicBezTo>
                      <a:pt x="157" y="542"/>
                      <a:pt x="157" y="542"/>
                      <a:pt x="157" y="542"/>
                    </a:cubicBezTo>
                    <a:cubicBezTo>
                      <a:pt x="159" y="542"/>
                      <a:pt x="159" y="542"/>
                      <a:pt x="159" y="542"/>
                    </a:cubicBezTo>
                    <a:cubicBezTo>
                      <a:pt x="161" y="542"/>
                      <a:pt x="161" y="542"/>
                      <a:pt x="161" y="542"/>
                    </a:cubicBezTo>
                    <a:cubicBezTo>
                      <a:pt x="163" y="542"/>
                      <a:pt x="163" y="542"/>
                      <a:pt x="163" y="542"/>
                    </a:cubicBezTo>
                    <a:cubicBezTo>
                      <a:pt x="165" y="541"/>
                      <a:pt x="165" y="541"/>
                      <a:pt x="165" y="541"/>
                    </a:cubicBezTo>
                    <a:cubicBezTo>
                      <a:pt x="166" y="537"/>
                      <a:pt x="168" y="534"/>
                      <a:pt x="171" y="531"/>
                    </a:cubicBezTo>
                    <a:cubicBezTo>
                      <a:pt x="174" y="528"/>
                      <a:pt x="178" y="525"/>
                      <a:pt x="182" y="523"/>
                    </a:cubicBezTo>
                    <a:cubicBezTo>
                      <a:pt x="177" y="518"/>
                      <a:pt x="177" y="518"/>
                      <a:pt x="177" y="518"/>
                    </a:cubicBezTo>
                    <a:cubicBezTo>
                      <a:pt x="182" y="523"/>
                      <a:pt x="187" y="523"/>
                      <a:pt x="193" y="521"/>
                    </a:cubicBezTo>
                    <a:cubicBezTo>
                      <a:pt x="195" y="519"/>
                      <a:pt x="196" y="517"/>
                      <a:pt x="197" y="515"/>
                    </a:cubicBezTo>
                    <a:cubicBezTo>
                      <a:pt x="197" y="510"/>
                      <a:pt x="197" y="510"/>
                      <a:pt x="197" y="510"/>
                    </a:cubicBezTo>
                    <a:cubicBezTo>
                      <a:pt x="194" y="508"/>
                      <a:pt x="190" y="505"/>
                      <a:pt x="187" y="503"/>
                    </a:cubicBezTo>
                    <a:cubicBezTo>
                      <a:pt x="185" y="500"/>
                      <a:pt x="182" y="498"/>
                      <a:pt x="180" y="495"/>
                    </a:cubicBezTo>
                    <a:cubicBezTo>
                      <a:pt x="178" y="495"/>
                      <a:pt x="176" y="495"/>
                      <a:pt x="174" y="497"/>
                    </a:cubicBezTo>
                    <a:cubicBezTo>
                      <a:pt x="173" y="498"/>
                      <a:pt x="173" y="499"/>
                      <a:pt x="172" y="500"/>
                    </a:cubicBezTo>
                    <a:cubicBezTo>
                      <a:pt x="171" y="505"/>
                      <a:pt x="171" y="509"/>
                      <a:pt x="174" y="514"/>
                    </a:cubicBezTo>
                    <a:cubicBezTo>
                      <a:pt x="172" y="512"/>
                      <a:pt x="172" y="512"/>
                      <a:pt x="172" y="512"/>
                    </a:cubicBezTo>
                    <a:cubicBezTo>
                      <a:pt x="160" y="518"/>
                      <a:pt x="160" y="518"/>
                      <a:pt x="160" y="518"/>
                    </a:cubicBezTo>
                    <a:cubicBezTo>
                      <a:pt x="162" y="511"/>
                      <a:pt x="162" y="511"/>
                      <a:pt x="162" y="511"/>
                    </a:cubicBezTo>
                    <a:cubicBezTo>
                      <a:pt x="148" y="500"/>
                      <a:pt x="148" y="500"/>
                      <a:pt x="148" y="500"/>
                    </a:cubicBezTo>
                    <a:cubicBezTo>
                      <a:pt x="150" y="497"/>
                      <a:pt x="150" y="497"/>
                      <a:pt x="150" y="497"/>
                    </a:cubicBezTo>
                    <a:cubicBezTo>
                      <a:pt x="150" y="500"/>
                      <a:pt x="151" y="502"/>
                      <a:pt x="153" y="504"/>
                    </a:cubicBezTo>
                    <a:cubicBezTo>
                      <a:pt x="156" y="506"/>
                      <a:pt x="156" y="506"/>
                      <a:pt x="156" y="506"/>
                    </a:cubicBezTo>
                    <a:cubicBezTo>
                      <a:pt x="163" y="505"/>
                      <a:pt x="163" y="505"/>
                      <a:pt x="163" y="505"/>
                    </a:cubicBezTo>
                    <a:cubicBezTo>
                      <a:pt x="164" y="501"/>
                      <a:pt x="166" y="498"/>
                      <a:pt x="168" y="495"/>
                    </a:cubicBezTo>
                    <a:cubicBezTo>
                      <a:pt x="172" y="492"/>
                      <a:pt x="176" y="490"/>
                      <a:pt x="180" y="488"/>
                    </a:cubicBezTo>
                    <a:cubicBezTo>
                      <a:pt x="176" y="484"/>
                      <a:pt x="176" y="484"/>
                      <a:pt x="176" y="484"/>
                    </a:cubicBezTo>
                    <a:cubicBezTo>
                      <a:pt x="187" y="489"/>
                      <a:pt x="187" y="489"/>
                      <a:pt x="187" y="489"/>
                    </a:cubicBezTo>
                    <a:cubicBezTo>
                      <a:pt x="196" y="475"/>
                      <a:pt x="196" y="475"/>
                      <a:pt x="196" y="475"/>
                    </a:cubicBezTo>
                    <a:cubicBezTo>
                      <a:pt x="188" y="468"/>
                      <a:pt x="180" y="461"/>
                      <a:pt x="172" y="454"/>
                    </a:cubicBezTo>
                    <a:cubicBezTo>
                      <a:pt x="170" y="452"/>
                      <a:pt x="169" y="450"/>
                      <a:pt x="168" y="447"/>
                    </a:cubicBezTo>
                    <a:cubicBezTo>
                      <a:pt x="167" y="444"/>
                      <a:pt x="167" y="442"/>
                      <a:pt x="167" y="439"/>
                    </a:cubicBezTo>
                    <a:cubicBezTo>
                      <a:pt x="167" y="436"/>
                      <a:pt x="168" y="433"/>
                      <a:pt x="169" y="430"/>
                    </a:cubicBezTo>
                    <a:cubicBezTo>
                      <a:pt x="173" y="416"/>
                      <a:pt x="182" y="405"/>
                      <a:pt x="195" y="398"/>
                    </a:cubicBezTo>
                    <a:cubicBezTo>
                      <a:pt x="204" y="395"/>
                      <a:pt x="204" y="395"/>
                      <a:pt x="204" y="395"/>
                    </a:cubicBezTo>
                    <a:cubicBezTo>
                      <a:pt x="206" y="394"/>
                      <a:pt x="207" y="393"/>
                      <a:pt x="207" y="391"/>
                    </a:cubicBezTo>
                    <a:cubicBezTo>
                      <a:pt x="207" y="388"/>
                      <a:pt x="206" y="386"/>
                      <a:pt x="204" y="385"/>
                    </a:cubicBezTo>
                    <a:cubicBezTo>
                      <a:pt x="196" y="380"/>
                      <a:pt x="187" y="379"/>
                      <a:pt x="178" y="379"/>
                    </a:cubicBezTo>
                    <a:cubicBezTo>
                      <a:pt x="172" y="380"/>
                      <a:pt x="168" y="381"/>
                      <a:pt x="163" y="383"/>
                    </a:cubicBezTo>
                    <a:cubicBezTo>
                      <a:pt x="161" y="385"/>
                      <a:pt x="160" y="388"/>
                      <a:pt x="161" y="391"/>
                    </a:cubicBezTo>
                    <a:cubicBezTo>
                      <a:pt x="161" y="392"/>
                      <a:pt x="161" y="393"/>
                      <a:pt x="162" y="393"/>
                    </a:cubicBezTo>
                    <a:cubicBezTo>
                      <a:pt x="167" y="395"/>
                      <a:pt x="167" y="395"/>
                      <a:pt x="167" y="395"/>
                    </a:cubicBezTo>
                    <a:cubicBezTo>
                      <a:pt x="173" y="394"/>
                      <a:pt x="173" y="394"/>
                      <a:pt x="173" y="394"/>
                    </a:cubicBezTo>
                    <a:cubicBezTo>
                      <a:pt x="159" y="415"/>
                      <a:pt x="159" y="415"/>
                      <a:pt x="159" y="415"/>
                    </a:cubicBezTo>
                    <a:cubicBezTo>
                      <a:pt x="154" y="422"/>
                      <a:pt x="151" y="430"/>
                      <a:pt x="149" y="439"/>
                    </a:cubicBezTo>
                    <a:cubicBezTo>
                      <a:pt x="149" y="442"/>
                      <a:pt x="149" y="446"/>
                      <a:pt x="149" y="449"/>
                    </a:cubicBezTo>
                    <a:cubicBezTo>
                      <a:pt x="150" y="453"/>
                      <a:pt x="151" y="458"/>
                      <a:pt x="153" y="462"/>
                    </a:cubicBezTo>
                    <a:cubicBezTo>
                      <a:pt x="145" y="455"/>
                      <a:pt x="137" y="449"/>
                      <a:pt x="128" y="444"/>
                    </a:cubicBezTo>
                    <a:cubicBezTo>
                      <a:pt x="124" y="442"/>
                      <a:pt x="120" y="440"/>
                      <a:pt x="115" y="440"/>
                    </a:cubicBezTo>
                    <a:cubicBezTo>
                      <a:pt x="110" y="440"/>
                      <a:pt x="106" y="441"/>
                      <a:pt x="102" y="443"/>
                    </a:cubicBezTo>
                    <a:cubicBezTo>
                      <a:pt x="94" y="446"/>
                      <a:pt x="90" y="452"/>
                      <a:pt x="88" y="459"/>
                    </a:cubicBezTo>
                    <a:cubicBezTo>
                      <a:pt x="87" y="462"/>
                      <a:pt x="87" y="465"/>
                      <a:pt x="87" y="468"/>
                    </a:cubicBezTo>
                    <a:cubicBezTo>
                      <a:pt x="87" y="471"/>
                      <a:pt x="88" y="475"/>
                      <a:pt x="88" y="478"/>
                    </a:cubicBezTo>
                    <a:cubicBezTo>
                      <a:pt x="82" y="474"/>
                      <a:pt x="82" y="474"/>
                      <a:pt x="82" y="474"/>
                    </a:cubicBezTo>
                    <a:cubicBezTo>
                      <a:pt x="80" y="473"/>
                      <a:pt x="78" y="472"/>
                      <a:pt x="76" y="471"/>
                    </a:cubicBezTo>
                    <a:cubicBezTo>
                      <a:pt x="62" y="468"/>
                      <a:pt x="62" y="468"/>
                      <a:pt x="62" y="468"/>
                    </a:cubicBezTo>
                    <a:cubicBezTo>
                      <a:pt x="47" y="465"/>
                      <a:pt x="34" y="469"/>
                      <a:pt x="22" y="479"/>
                    </a:cubicBezTo>
                    <a:cubicBezTo>
                      <a:pt x="21" y="481"/>
                      <a:pt x="20" y="482"/>
                      <a:pt x="19" y="484"/>
                    </a:cubicBezTo>
                    <a:cubicBezTo>
                      <a:pt x="19" y="485"/>
                      <a:pt x="19" y="485"/>
                      <a:pt x="19" y="485"/>
                    </a:cubicBezTo>
                    <a:cubicBezTo>
                      <a:pt x="17" y="487"/>
                      <a:pt x="16" y="490"/>
                      <a:pt x="16" y="493"/>
                    </a:cubicBezTo>
                    <a:cubicBezTo>
                      <a:pt x="15" y="496"/>
                      <a:pt x="15" y="498"/>
                      <a:pt x="16" y="500"/>
                    </a:cubicBezTo>
                    <a:cubicBezTo>
                      <a:pt x="16" y="504"/>
                      <a:pt x="17" y="507"/>
                      <a:pt x="19" y="509"/>
                    </a:cubicBezTo>
                    <a:close/>
                    <a:moveTo>
                      <a:pt x="145" y="601"/>
                    </a:moveTo>
                    <a:cubicBezTo>
                      <a:pt x="155" y="595"/>
                      <a:pt x="163" y="586"/>
                      <a:pt x="169" y="576"/>
                    </a:cubicBezTo>
                    <a:cubicBezTo>
                      <a:pt x="167" y="575"/>
                      <a:pt x="167" y="575"/>
                      <a:pt x="167" y="575"/>
                    </a:cubicBezTo>
                    <a:cubicBezTo>
                      <a:pt x="171" y="574"/>
                      <a:pt x="171" y="574"/>
                      <a:pt x="171" y="574"/>
                    </a:cubicBezTo>
                    <a:cubicBezTo>
                      <a:pt x="172" y="571"/>
                      <a:pt x="174" y="568"/>
                      <a:pt x="176" y="566"/>
                    </a:cubicBezTo>
                    <a:cubicBezTo>
                      <a:pt x="179" y="562"/>
                      <a:pt x="183" y="560"/>
                      <a:pt x="188" y="560"/>
                    </a:cubicBezTo>
                    <a:cubicBezTo>
                      <a:pt x="190" y="559"/>
                      <a:pt x="190" y="559"/>
                      <a:pt x="190" y="559"/>
                    </a:cubicBezTo>
                    <a:cubicBezTo>
                      <a:pt x="189" y="563"/>
                      <a:pt x="189" y="563"/>
                      <a:pt x="189" y="563"/>
                    </a:cubicBezTo>
                    <a:cubicBezTo>
                      <a:pt x="188" y="565"/>
                      <a:pt x="187" y="568"/>
                      <a:pt x="187" y="570"/>
                    </a:cubicBezTo>
                    <a:cubicBezTo>
                      <a:pt x="185" y="568"/>
                      <a:pt x="185" y="568"/>
                      <a:pt x="185" y="568"/>
                    </a:cubicBezTo>
                    <a:cubicBezTo>
                      <a:pt x="174" y="578"/>
                      <a:pt x="174" y="578"/>
                      <a:pt x="174" y="578"/>
                    </a:cubicBezTo>
                    <a:cubicBezTo>
                      <a:pt x="179" y="587"/>
                      <a:pt x="186" y="595"/>
                      <a:pt x="194" y="602"/>
                    </a:cubicBezTo>
                    <a:cubicBezTo>
                      <a:pt x="197" y="605"/>
                      <a:pt x="200" y="607"/>
                      <a:pt x="204" y="608"/>
                    </a:cubicBezTo>
                    <a:cubicBezTo>
                      <a:pt x="208" y="609"/>
                      <a:pt x="208" y="609"/>
                      <a:pt x="208" y="609"/>
                    </a:cubicBezTo>
                    <a:cubicBezTo>
                      <a:pt x="213" y="609"/>
                      <a:pt x="215" y="606"/>
                      <a:pt x="215" y="602"/>
                    </a:cubicBezTo>
                    <a:cubicBezTo>
                      <a:pt x="215" y="601"/>
                      <a:pt x="214" y="599"/>
                      <a:pt x="213" y="598"/>
                    </a:cubicBezTo>
                    <a:cubicBezTo>
                      <a:pt x="210" y="594"/>
                      <a:pt x="210" y="594"/>
                      <a:pt x="210" y="594"/>
                    </a:cubicBezTo>
                    <a:cubicBezTo>
                      <a:pt x="207" y="590"/>
                      <a:pt x="207" y="590"/>
                      <a:pt x="207" y="590"/>
                    </a:cubicBezTo>
                    <a:cubicBezTo>
                      <a:pt x="204" y="586"/>
                      <a:pt x="200" y="582"/>
                      <a:pt x="196" y="579"/>
                    </a:cubicBezTo>
                    <a:cubicBezTo>
                      <a:pt x="195" y="579"/>
                      <a:pt x="195" y="579"/>
                      <a:pt x="195" y="579"/>
                    </a:cubicBezTo>
                    <a:cubicBezTo>
                      <a:pt x="200" y="578"/>
                      <a:pt x="200" y="578"/>
                      <a:pt x="200" y="578"/>
                    </a:cubicBezTo>
                    <a:cubicBezTo>
                      <a:pt x="201" y="574"/>
                      <a:pt x="202" y="570"/>
                      <a:pt x="205" y="568"/>
                    </a:cubicBezTo>
                    <a:cubicBezTo>
                      <a:pt x="209" y="565"/>
                      <a:pt x="213" y="562"/>
                      <a:pt x="217" y="560"/>
                    </a:cubicBezTo>
                    <a:cubicBezTo>
                      <a:pt x="207" y="549"/>
                      <a:pt x="207" y="549"/>
                      <a:pt x="207" y="549"/>
                    </a:cubicBezTo>
                    <a:cubicBezTo>
                      <a:pt x="194" y="555"/>
                      <a:pt x="194" y="555"/>
                      <a:pt x="194" y="555"/>
                    </a:cubicBezTo>
                    <a:cubicBezTo>
                      <a:pt x="196" y="548"/>
                      <a:pt x="196" y="548"/>
                      <a:pt x="196" y="548"/>
                    </a:cubicBezTo>
                    <a:cubicBezTo>
                      <a:pt x="192" y="546"/>
                      <a:pt x="189" y="544"/>
                      <a:pt x="186" y="541"/>
                    </a:cubicBezTo>
                    <a:cubicBezTo>
                      <a:pt x="183" y="539"/>
                      <a:pt x="181" y="536"/>
                      <a:pt x="179" y="533"/>
                    </a:cubicBezTo>
                    <a:cubicBezTo>
                      <a:pt x="177" y="532"/>
                      <a:pt x="175" y="534"/>
                      <a:pt x="173" y="535"/>
                    </a:cubicBezTo>
                    <a:cubicBezTo>
                      <a:pt x="171" y="538"/>
                      <a:pt x="171" y="538"/>
                      <a:pt x="171" y="538"/>
                    </a:cubicBezTo>
                    <a:cubicBezTo>
                      <a:pt x="169" y="543"/>
                      <a:pt x="170" y="547"/>
                      <a:pt x="172" y="551"/>
                    </a:cubicBezTo>
                    <a:cubicBezTo>
                      <a:pt x="169" y="553"/>
                      <a:pt x="166" y="555"/>
                      <a:pt x="164" y="557"/>
                    </a:cubicBezTo>
                    <a:cubicBezTo>
                      <a:pt x="161" y="560"/>
                      <a:pt x="161" y="565"/>
                      <a:pt x="163" y="571"/>
                    </a:cubicBezTo>
                    <a:cubicBezTo>
                      <a:pt x="156" y="564"/>
                      <a:pt x="156" y="564"/>
                      <a:pt x="156" y="564"/>
                    </a:cubicBezTo>
                    <a:cubicBezTo>
                      <a:pt x="146" y="577"/>
                      <a:pt x="146" y="577"/>
                      <a:pt x="146" y="577"/>
                    </a:cubicBezTo>
                    <a:cubicBezTo>
                      <a:pt x="141" y="582"/>
                      <a:pt x="135" y="586"/>
                      <a:pt x="128" y="589"/>
                    </a:cubicBezTo>
                    <a:cubicBezTo>
                      <a:pt x="124" y="590"/>
                      <a:pt x="120" y="589"/>
                      <a:pt x="117" y="586"/>
                    </a:cubicBezTo>
                    <a:cubicBezTo>
                      <a:pt x="113" y="583"/>
                      <a:pt x="111" y="578"/>
                      <a:pt x="110" y="573"/>
                    </a:cubicBezTo>
                    <a:cubicBezTo>
                      <a:pt x="148" y="563"/>
                      <a:pt x="148" y="563"/>
                      <a:pt x="148" y="563"/>
                    </a:cubicBezTo>
                    <a:cubicBezTo>
                      <a:pt x="134" y="552"/>
                      <a:pt x="134" y="552"/>
                      <a:pt x="134" y="552"/>
                    </a:cubicBezTo>
                    <a:cubicBezTo>
                      <a:pt x="115" y="558"/>
                      <a:pt x="115" y="558"/>
                      <a:pt x="115" y="558"/>
                    </a:cubicBezTo>
                    <a:cubicBezTo>
                      <a:pt x="120" y="551"/>
                      <a:pt x="126" y="545"/>
                      <a:pt x="134" y="541"/>
                    </a:cubicBezTo>
                    <a:cubicBezTo>
                      <a:pt x="122" y="532"/>
                      <a:pt x="122" y="532"/>
                      <a:pt x="122" y="532"/>
                    </a:cubicBezTo>
                    <a:cubicBezTo>
                      <a:pt x="110" y="540"/>
                      <a:pt x="101" y="550"/>
                      <a:pt x="93" y="562"/>
                    </a:cubicBezTo>
                    <a:cubicBezTo>
                      <a:pt x="91" y="562"/>
                      <a:pt x="86" y="565"/>
                      <a:pt x="78" y="569"/>
                    </a:cubicBezTo>
                    <a:cubicBezTo>
                      <a:pt x="53" y="578"/>
                      <a:pt x="37" y="578"/>
                      <a:pt x="29" y="570"/>
                    </a:cubicBezTo>
                    <a:cubicBezTo>
                      <a:pt x="21" y="561"/>
                      <a:pt x="21" y="561"/>
                      <a:pt x="21" y="561"/>
                    </a:cubicBezTo>
                    <a:cubicBezTo>
                      <a:pt x="19" y="558"/>
                      <a:pt x="17" y="555"/>
                      <a:pt x="18" y="553"/>
                    </a:cubicBezTo>
                    <a:cubicBezTo>
                      <a:pt x="18" y="551"/>
                      <a:pt x="19" y="549"/>
                      <a:pt x="21" y="546"/>
                    </a:cubicBezTo>
                    <a:cubicBezTo>
                      <a:pt x="23" y="544"/>
                      <a:pt x="23" y="544"/>
                      <a:pt x="23" y="544"/>
                    </a:cubicBezTo>
                    <a:cubicBezTo>
                      <a:pt x="27" y="542"/>
                      <a:pt x="28" y="540"/>
                      <a:pt x="28" y="540"/>
                    </a:cubicBezTo>
                    <a:cubicBezTo>
                      <a:pt x="33" y="538"/>
                      <a:pt x="33" y="538"/>
                      <a:pt x="33" y="538"/>
                    </a:cubicBezTo>
                    <a:cubicBezTo>
                      <a:pt x="36" y="536"/>
                      <a:pt x="40" y="535"/>
                      <a:pt x="45" y="533"/>
                    </a:cubicBezTo>
                    <a:cubicBezTo>
                      <a:pt x="50" y="531"/>
                      <a:pt x="50" y="530"/>
                      <a:pt x="46" y="529"/>
                    </a:cubicBezTo>
                    <a:cubicBezTo>
                      <a:pt x="41" y="528"/>
                      <a:pt x="36" y="526"/>
                      <a:pt x="31" y="523"/>
                    </a:cubicBezTo>
                    <a:cubicBezTo>
                      <a:pt x="27" y="524"/>
                      <a:pt x="24" y="526"/>
                      <a:pt x="21" y="528"/>
                    </a:cubicBezTo>
                    <a:cubicBezTo>
                      <a:pt x="14" y="533"/>
                      <a:pt x="14" y="533"/>
                      <a:pt x="14" y="533"/>
                    </a:cubicBezTo>
                    <a:cubicBezTo>
                      <a:pt x="12" y="535"/>
                      <a:pt x="12" y="535"/>
                      <a:pt x="12" y="535"/>
                    </a:cubicBezTo>
                    <a:cubicBezTo>
                      <a:pt x="11" y="536"/>
                      <a:pt x="11" y="536"/>
                      <a:pt x="11" y="536"/>
                    </a:cubicBezTo>
                    <a:cubicBezTo>
                      <a:pt x="1" y="547"/>
                      <a:pt x="0" y="559"/>
                      <a:pt x="9" y="571"/>
                    </a:cubicBezTo>
                    <a:cubicBezTo>
                      <a:pt x="11" y="573"/>
                      <a:pt x="11" y="573"/>
                      <a:pt x="11" y="573"/>
                    </a:cubicBezTo>
                    <a:cubicBezTo>
                      <a:pt x="21" y="581"/>
                      <a:pt x="21" y="581"/>
                      <a:pt x="21" y="581"/>
                    </a:cubicBezTo>
                    <a:cubicBezTo>
                      <a:pt x="32" y="588"/>
                      <a:pt x="45" y="590"/>
                      <a:pt x="60" y="589"/>
                    </a:cubicBezTo>
                    <a:cubicBezTo>
                      <a:pt x="66" y="588"/>
                      <a:pt x="72" y="586"/>
                      <a:pt x="78" y="583"/>
                    </a:cubicBezTo>
                    <a:cubicBezTo>
                      <a:pt x="84" y="580"/>
                      <a:pt x="88" y="578"/>
                      <a:pt x="88" y="578"/>
                    </a:cubicBezTo>
                    <a:cubicBezTo>
                      <a:pt x="88" y="581"/>
                      <a:pt x="88" y="581"/>
                      <a:pt x="88" y="581"/>
                    </a:cubicBezTo>
                    <a:cubicBezTo>
                      <a:pt x="89" y="584"/>
                      <a:pt x="90" y="587"/>
                      <a:pt x="92" y="590"/>
                    </a:cubicBezTo>
                    <a:cubicBezTo>
                      <a:pt x="94" y="592"/>
                      <a:pt x="97" y="595"/>
                      <a:pt x="100" y="597"/>
                    </a:cubicBezTo>
                    <a:cubicBezTo>
                      <a:pt x="107" y="603"/>
                      <a:pt x="115" y="606"/>
                      <a:pt x="124" y="608"/>
                    </a:cubicBezTo>
                    <a:cubicBezTo>
                      <a:pt x="132" y="607"/>
                      <a:pt x="139" y="605"/>
                      <a:pt x="145" y="601"/>
                    </a:cubicBezTo>
                    <a:close/>
                    <a:moveTo>
                      <a:pt x="160" y="612"/>
                    </a:moveTo>
                    <a:cubicBezTo>
                      <a:pt x="164" y="613"/>
                      <a:pt x="164" y="613"/>
                      <a:pt x="164" y="613"/>
                    </a:cubicBezTo>
                    <a:cubicBezTo>
                      <a:pt x="167" y="612"/>
                      <a:pt x="167" y="612"/>
                      <a:pt x="167" y="612"/>
                    </a:cubicBezTo>
                    <a:cubicBezTo>
                      <a:pt x="170" y="603"/>
                      <a:pt x="176" y="597"/>
                      <a:pt x="185" y="595"/>
                    </a:cubicBezTo>
                    <a:cubicBezTo>
                      <a:pt x="174" y="583"/>
                      <a:pt x="174" y="583"/>
                      <a:pt x="174" y="583"/>
                    </a:cubicBezTo>
                    <a:cubicBezTo>
                      <a:pt x="170" y="586"/>
                      <a:pt x="165" y="588"/>
                      <a:pt x="160" y="591"/>
                    </a:cubicBezTo>
                    <a:cubicBezTo>
                      <a:pt x="155" y="597"/>
                      <a:pt x="154" y="603"/>
                      <a:pt x="157" y="610"/>
                    </a:cubicBezTo>
                    <a:cubicBezTo>
                      <a:pt x="157" y="611"/>
                      <a:pt x="158" y="612"/>
                      <a:pt x="160" y="612"/>
                    </a:cubicBezTo>
                    <a:close/>
                    <a:moveTo>
                      <a:pt x="362" y="538"/>
                    </a:moveTo>
                    <a:cubicBezTo>
                      <a:pt x="359" y="535"/>
                      <a:pt x="359" y="535"/>
                      <a:pt x="359" y="535"/>
                    </a:cubicBezTo>
                    <a:cubicBezTo>
                      <a:pt x="342" y="524"/>
                      <a:pt x="342" y="524"/>
                      <a:pt x="342" y="524"/>
                    </a:cubicBezTo>
                    <a:cubicBezTo>
                      <a:pt x="337" y="528"/>
                      <a:pt x="332" y="530"/>
                      <a:pt x="327" y="531"/>
                    </a:cubicBezTo>
                    <a:cubicBezTo>
                      <a:pt x="323" y="532"/>
                      <a:pt x="323" y="534"/>
                      <a:pt x="328" y="535"/>
                    </a:cubicBezTo>
                    <a:cubicBezTo>
                      <a:pt x="333" y="537"/>
                      <a:pt x="337" y="538"/>
                      <a:pt x="340" y="540"/>
                    </a:cubicBezTo>
                    <a:cubicBezTo>
                      <a:pt x="345" y="542"/>
                      <a:pt x="345" y="542"/>
                      <a:pt x="345" y="542"/>
                    </a:cubicBezTo>
                    <a:cubicBezTo>
                      <a:pt x="352" y="548"/>
                      <a:pt x="352" y="548"/>
                      <a:pt x="352" y="548"/>
                    </a:cubicBezTo>
                    <a:cubicBezTo>
                      <a:pt x="354" y="550"/>
                      <a:pt x="355" y="552"/>
                      <a:pt x="355" y="554"/>
                    </a:cubicBezTo>
                    <a:cubicBezTo>
                      <a:pt x="355" y="557"/>
                      <a:pt x="355" y="557"/>
                      <a:pt x="355" y="557"/>
                    </a:cubicBezTo>
                    <a:cubicBezTo>
                      <a:pt x="355" y="559"/>
                      <a:pt x="354" y="561"/>
                      <a:pt x="352" y="563"/>
                    </a:cubicBezTo>
                    <a:cubicBezTo>
                      <a:pt x="344" y="572"/>
                      <a:pt x="344" y="572"/>
                      <a:pt x="344" y="572"/>
                    </a:cubicBezTo>
                    <a:cubicBezTo>
                      <a:pt x="336" y="580"/>
                      <a:pt x="319" y="580"/>
                      <a:pt x="296" y="572"/>
                    </a:cubicBezTo>
                    <a:cubicBezTo>
                      <a:pt x="287" y="567"/>
                      <a:pt x="282" y="564"/>
                      <a:pt x="280" y="564"/>
                    </a:cubicBezTo>
                    <a:cubicBezTo>
                      <a:pt x="273" y="552"/>
                      <a:pt x="263" y="542"/>
                      <a:pt x="251" y="534"/>
                    </a:cubicBezTo>
                    <a:cubicBezTo>
                      <a:pt x="239" y="543"/>
                      <a:pt x="239" y="543"/>
                      <a:pt x="239" y="543"/>
                    </a:cubicBezTo>
                    <a:cubicBezTo>
                      <a:pt x="246" y="547"/>
                      <a:pt x="253" y="553"/>
                      <a:pt x="259" y="560"/>
                    </a:cubicBezTo>
                    <a:cubicBezTo>
                      <a:pt x="239" y="554"/>
                      <a:pt x="239" y="554"/>
                      <a:pt x="239" y="554"/>
                    </a:cubicBezTo>
                    <a:cubicBezTo>
                      <a:pt x="225" y="565"/>
                      <a:pt x="225" y="565"/>
                      <a:pt x="225" y="565"/>
                    </a:cubicBezTo>
                    <a:cubicBezTo>
                      <a:pt x="263" y="575"/>
                      <a:pt x="263" y="575"/>
                      <a:pt x="263" y="575"/>
                    </a:cubicBezTo>
                    <a:cubicBezTo>
                      <a:pt x="263" y="580"/>
                      <a:pt x="260" y="585"/>
                      <a:pt x="256" y="588"/>
                    </a:cubicBezTo>
                    <a:cubicBezTo>
                      <a:pt x="253" y="591"/>
                      <a:pt x="249" y="592"/>
                      <a:pt x="245" y="591"/>
                    </a:cubicBezTo>
                    <a:cubicBezTo>
                      <a:pt x="238" y="588"/>
                      <a:pt x="232" y="584"/>
                      <a:pt x="227" y="579"/>
                    </a:cubicBezTo>
                    <a:cubicBezTo>
                      <a:pt x="217" y="566"/>
                      <a:pt x="217" y="566"/>
                      <a:pt x="217" y="566"/>
                    </a:cubicBezTo>
                    <a:cubicBezTo>
                      <a:pt x="204" y="579"/>
                      <a:pt x="204" y="579"/>
                      <a:pt x="204" y="579"/>
                    </a:cubicBezTo>
                    <a:cubicBezTo>
                      <a:pt x="211" y="588"/>
                      <a:pt x="219" y="596"/>
                      <a:pt x="228" y="603"/>
                    </a:cubicBezTo>
                    <a:cubicBezTo>
                      <a:pt x="234" y="607"/>
                      <a:pt x="241" y="609"/>
                      <a:pt x="249" y="610"/>
                    </a:cubicBezTo>
                    <a:cubicBezTo>
                      <a:pt x="258" y="609"/>
                      <a:pt x="266" y="605"/>
                      <a:pt x="274" y="599"/>
                    </a:cubicBezTo>
                    <a:cubicBezTo>
                      <a:pt x="281" y="592"/>
                      <a:pt x="281" y="592"/>
                      <a:pt x="281" y="592"/>
                    </a:cubicBezTo>
                    <a:cubicBezTo>
                      <a:pt x="283" y="589"/>
                      <a:pt x="285" y="586"/>
                      <a:pt x="285" y="583"/>
                    </a:cubicBezTo>
                    <a:cubicBezTo>
                      <a:pt x="285" y="580"/>
                      <a:pt x="285" y="580"/>
                      <a:pt x="285" y="580"/>
                    </a:cubicBezTo>
                    <a:cubicBezTo>
                      <a:pt x="296" y="584"/>
                      <a:pt x="296" y="584"/>
                      <a:pt x="296" y="584"/>
                    </a:cubicBezTo>
                    <a:cubicBezTo>
                      <a:pt x="301" y="588"/>
                      <a:pt x="307" y="589"/>
                      <a:pt x="314" y="591"/>
                    </a:cubicBezTo>
                    <a:cubicBezTo>
                      <a:pt x="328" y="592"/>
                      <a:pt x="341" y="590"/>
                      <a:pt x="352" y="583"/>
                    </a:cubicBezTo>
                    <a:cubicBezTo>
                      <a:pt x="362" y="575"/>
                      <a:pt x="362" y="575"/>
                      <a:pt x="362" y="575"/>
                    </a:cubicBezTo>
                    <a:cubicBezTo>
                      <a:pt x="364" y="573"/>
                      <a:pt x="364" y="573"/>
                      <a:pt x="364" y="573"/>
                    </a:cubicBezTo>
                    <a:cubicBezTo>
                      <a:pt x="373" y="561"/>
                      <a:pt x="372" y="550"/>
                      <a:pt x="362" y="538"/>
                    </a:cubicBezTo>
                    <a:close/>
                    <a:moveTo>
                      <a:pt x="180" y="809"/>
                    </a:moveTo>
                    <a:cubicBezTo>
                      <a:pt x="193" y="799"/>
                      <a:pt x="193" y="799"/>
                      <a:pt x="193" y="799"/>
                    </a:cubicBezTo>
                    <a:cubicBezTo>
                      <a:pt x="197" y="795"/>
                      <a:pt x="197" y="795"/>
                      <a:pt x="197" y="795"/>
                    </a:cubicBezTo>
                    <a:cubicBezTo>
                      <a:pt x="188" y="807"/>
                      <a:pt x="188" y="807"/>
                      <a:pt x="188" y="807"/>
                    </a:cubicBezTo>
                    <a:cubicBezTo>
                      <a:pt x="179" y="815"/>
                      <a:pt x="179" y="815"/>
                      <a:pt x="179" y="815"/>
                    </a:cubicBezTo>
                    <a:cubicBezTo>
                      <a:pt x="178" y="815"/>
                      <a:pt x="178" y="815"/>
                      <a:pt x="178" y="815"/>
                    </a:cubicBezTo>
                    <a:cubicBezTo>
                      <a:pt x="178" y="813"/>
                      <a:pt x="176" y="811"/>
                      <a:pt x="174" y="808"/>
                    </a:cubicBezTo>
                    <a:cubicBezTo>
                      <a:pt x="180" y="809"/>
                      <a:pt x="180" y="809"/>
                      <a:pt x="180" y="809"/>
                    </a:cubicBezTo>
                    <a:close/>
                    <a:moveTo>
                      <a:pt x="182" y="715"/>
                    </a:moveTo>
                    <a:cubicBezTo>
                      <a:pt x="186" y="715"/>
                      <a:pt x="186" y="715"/>
                      <a:pt x="186" y="715"/>
                    </a:cubicBezTo>
                    <a:cubicBezTo>
                      <a:pt x="187" y="715"/>
                      <a:pt x="187" y="715"/>
                      <a:pt x="187" y="715"/>
                    </a:cubicBezTo>
                    <a:cubicBezTo>
                      <a:pt x="187" y="730"/>
                      <a:pt x="188" y="741"/>
                      <a:pt x="187" y="747"/>
                    </a:cubicBezTo>
                    <a:cubicBezTo>
                      <a:pt x="187" y="751"/>
                      <a:pt x="187" y="758"/>
                      <a:pt x="187" y="768"/>
                    </a:cubicBezTo>
                    <a:cubicBezTo>
                      <a:pt x="184" y="772"/>
                      <a:pt x="181" y="776"/>
                      <a:pt x="177" y="780"/>
                    </a:cubicBezTo>
                    <a:cubicBezTo>
                      <a:pt x="176" y="777"/>
                      <a:pt x="176" y="777"/>
                      <a:pt x="176" y="777"/>
                    </a:cubicBezTo>
                    <a:cubicBezTo>
                      <a:pt x="179" y="742"/>
                      <a:pt x="181" y="721"/>
                      <a:pt x="182" y="715"/>
                    </a:cubicBezTo>
                    <a:close/>
                    <a:moveTo>
                      <a:pt x="177" y="824"/>
                    </a:moveTo>
                    <a:cubicBezTo>
                      <a:pt x="178" y="823"/>
                      <a:pt x="178" y="823"/>
                      <a:pt x="178" y="823"/>
                    </a:cubicBezTo>
                    <a:cubicBezTo>
                      <a:pt x="178" y="824"/>
                      <a:pt x="178" y="824"/>
                      <a:pt x="178" y="824"/>
                    </a:cubicBezTo>
                    <a:cubicBezTo>
                      <a:pt x="177" y="824"/>
                      <a:pt x="177" y="824"/>
                      <a:pt x="177" y="824"/>
                    </a:cubicBezTo>
                    <a:close/>
                    <a:moveTo>
                      <a:pt x="169" y="793"/>
                    </a:moveTo>
                    <a:cubicBezTo>
                      <a:pt x="171" y="805"/>
                      <a:pt x="171" y="805"/>
                      <a:pt x="171" y="805"/>
                    </a:cubicBezTo>
                    <a:cubicBezTo>
                      <a:pt x="166" y="798"/>
                      <a:pt x="166" y="798"/>
                      <a:pt x="166" y="798"/>
                    </a:cubicBezTo>
                    <a:cubicBezTo>
                      <a:pt x="160" y="788"/>
                      <a:pt x="155" y="778"/>
                      <a:pt x="150" y="768"/>
                    </a:cubicBezTo>
                    <a:cubicBezTo>
                      <a:pt x="158" y="778"/>
                      <a:pt x="158" y="778"/>
                      <a:pt x="158" y="778"/>
                    </a:cubicBezTo>
                    <a:cubicBezTo>
                      <a:pt x="158" y="778"/>
                      <a:pt x="158" y="778"/>
                      <a:pt x="158" y="778"/>
                    </a:cubicBezTo>
                    <a:cubicBezTo>
                      <a:pt x="161" y="782"/>
                      <a:pt x="161" y="782"/>
                      <a:pt x="161" y="782"/>
                    </a:cubicBezTo>
                    <a:cubicBezTo>
                      <a:pt x="164" y="787"/>
                      <a:pt x="168" y="788"/>
                      <a:pt x="173" y="786"/>
                    </a:cubicBezTo>
                    <a:cubicBezTo>
                      <a:pt x="169" y="793"/>
                      <a:pt x="169" y="793"/>
                      <a:pt x="169" y="793"/>
                    </a:cubicBezTo>
                    <a:close/>
                    <a:moveTo>
                      <a:pt x="319" y="1402"/>
                    </a:moveTo>
                    <a:cubicBezTo>
                      <a:pt x="305" y="1382"/>
                      <a:pt x="305" y="1382"/>
                      <a:pt x="305" y="1382"/>
                    </a:cubicBezTo>
                    <a:cubicBezTo>
                      <a:pt x="299" y="1372"/>
                      <a:pt x="291" y="1365"/>
                      <a:pt x="280" y="1361"/>
                    </a:cubicBezTo>
                    <a:cubicBezTo>
                      <a:pt x="282" y="1357"/>
                      <a:pt x="282" y="1357"/>
                      <a:pt x="282" y="1357"/>
                    </a:cubicBezTo>
                    <a:cubicBezTo>
                      <a:pt x="283" y="1353"/>
                      <a:pt x="283" y="1350"/>
                      <a:pt x="282" y="1346"/>
                    </a:cubicBezTo>
                    <a:cubicBezTo>
                      <a:pt x="281" y="1341"/>
                      <a:pt x="279" y="1337"/>
                      <a:pt x="275" y="1334"/>
                    </a:cubicBezTo>
                    <a:cubicBezTo>
                      <a:pt x="274" y="1330"/>
                      <a:pt x="272" y="1326"/>
                      <a:pt x="269" y="1324"/>
                    </a:cubicBezTo>
                    <a:cubicBezTo>
                      <a:pt x="267" y="1321"/>
                      <a:pt x="264" y="1319"/>
                      <a:pt x="260" y="1321"/>
                    </a:cubicBezTo>
                    <a:cubicBezTo>
                      <a:pt x="257" y="1329"/>
                      <a:pt x="257" y="1329"/>
                      <a:pt x="257" y="1329"/>
                    </a:cubicBezTo>
                    <a:cubicBezTo>
                      <a:pt x="245" y="1309"/>
                      <a:pt x="245" y="1309"/>
                      <a:pt x="245" y="1309"/>
                    </a:cubicBezTo>
                    <a:cubicBezTo>
                      <a:pt x="243" y="1306"/>
                      <a:pt x="241" y="1303"/>
                      <a:pt x="240" y="1299"/>
                    </a:cubicBezTo>
                    <a:cubicBezTo>
                      <a:pt x="236" y="1292"/>
                      <a:pt x="234" y="1284"/>
                      <a:pt x="231" y="1276"/>
                    </a:cubicBezTo>
                    <a:cubicBezTo>
                      <a:pt x="228" y="1268"/>
                      <a:pt x="226" y="1260"/>
                      <a:pt x="223" y="1251"/>
                    </a:cubicBezTo>
                    <a:cubicBezTo>
                      <a:pt x="221" y="1242"/>
                      <a:pt x="219" y="1233"/>
                      <a:pt x="218" y="1224"/>
                    </a:cubicBezTo>
                    <a:cubicBezTo>
                      <a:pt x="216" y="1214"/>
                      <a:pt x="215" y="1204"/>
                      <a:pt x="214" y="1194"/>
                    </a:cubicBezTo>
                    <a:cubicBezTo>
                      <a:pt x="212" y="1178"/>
                      <a:pt x="212" y="1162"/>
                      <a:pt x="212" y="1146"/>
                    </a:cubicBezTo>
                    <a:cubicBezTo>
                      <a:pt x="212" y="1130"/>
                      <a:pt x="213" y="1114"/>
                      <a:pt x="215" y="1098"/>
                    </a:cubicBezTo>
                    <a:cubicBezTo>
                      <a:pt x="219" y="1053"/>
                      <a:pt x="219" y="1053"/>
                      <a:pt x="219" y="1053"/>
                    </a:cubicBezTo>
                    <a:cubicBezTo>
                      <a:pt x="220" y="1021"/>
                      <a:pt x="220" y="1021"/>
                      <a:pt x="220" y="1021"/>
                    </a:cubicBezTo>
                    <a:cubicBezTo>
                      <a:pt x="221" y="1008"/>
                      <a:pt x="221" y="995"/>
                      <a:pt x="221" y="981"/>
                    </a:cubicBezTo>
                    <a:cubicBezTo>
                      <a:pt x="220" y="966"/>
                      <a:pt x="219" y="951"/>
                      <a:pt x="217" y="936"/>
                    </a:cubicBezTo>
                    <a:cubicBezTo>
                      <a:pt x="215" y="925"/>
                      <a:pt x="213" y="914"/>
                      <a:pt x="211" y="903"/>
                    </a:cubicBezTo>
                    <a:cubicBezTo>
                      <a:pt x="209" y="893"/>
                      <a:pt x="206" y="883"/>
                      <a:pt x="203" y="873"/>
                    </a:cubicBezTo>
                    <a:cubicBezTo>
                      <a:pt x="200" y="866"/>
                      <a:pt x="198" y="859"/>
                      <a:pt x="195" y="853"/>
                    </a:cubicBezTo>
                    <a:cubicBezTo>
                      <a:pt x="197" y="852"/>
                      <a:pt x="200" y="850"/>
                      <a:pt x="201" y="849"/>
                    </a:cubicBezTo>
                    <a:cubicBezTo>
                      <a:pt x="203" y="846"/>
                      <a:pt x="203" y="846"/>
                      <a:pt x="203" y="846"/>
                    </a:cubicBezTo>
                    <a:cubicBezTo>
                      <a:pt x="204" y="845"/>
                      <a:pt x="204" y="844"/>
                      <a:pt x="204" y="842"/>
                    </a:cubicBezTo>
                    <a:cubicBezTo>
                      <a:pt x="204" y="838"/>
                      <a:pt x="202" y="835"/>
                      <a:pt x="198" y="832"/>
                    </a:cubicBezTo>
                    <a:cubicBezTo>
                      <a:pt x="197" y="834"/>
                      <a:pt x="197" y="834"/>
                      <a:pt x="197" y="834"/>
                    </a:cubicBezTo>
                    <a:cubicBezTo>
                      <a:pt x="193" y="838"/>
                      <a:pt x="187" y="841"/>
                      <a:pt x="180" y="841"/>
                    </a:cubicBezTo>
                    <a:cubicBezTo>
                      <a:pt x="178" y="840"/>
                      <a:pt x="178" y="840"/>
                      <a:pt x="178" y="840"/>
                    </a:cubicBezTo>
                    <a:cubicBezTo>
                      <a:pt x="175" y="838"/>
                      <a:pt x="175" y="838"/>
                      <a:pt x="175" y="838"/>
                    </a:cubicBezTo>
                    <a:cubicBezTo>
                      <a:pt x="183" y="838"/>
                      <a:pt x="191" y="836"/>
                      <a:pt x="198" y="832"/>
                    </a:cubicBezTo>
                    <a:cubicBezTo>
                      <a:pt x="200" y="830"/>
                      <a:pt x="200" y="830"/>
                      <a:pt x="200" y="830"/>
                    </a:cubicBezTo>
                    <a:cubicBezTo>
                      <a:pt x="202" y="826"/>
                      <a:pt x="202" y="826"/>
                      <a:pt x="202" y="826"/>
                    </a:cubicBezTo>
                    <a:cubicBezTo>
                      <a:pt x="202" y="823"/>
                      <a:pt x="201" y="822"/>
                      <a:pt x="198" y="822"/>
                    </a:cubicBezTo>
                    <a:cubicBezTo>
                      <a:pt x="198" y="822"/>
                      <a:pt x="198" y="822"/>
                      <a:pt x="198" y="822"/>
                    </a:cubicBezTo>
                    <a:cubicBezTo>
                      <a:pt x="203" y="818"/>
                      <a:pt x="208" y="813"/>
                      <a:pt x="213" y="805"/>
                    </a:cubicBezTo>
                    <a:cubicBezTo>
                      <a:pt x="219" y="795"/>
                      <a:pt x="223" y="785"/>
                      <a:pt x="224" y="776"/>
                    </a:cubicBezTo>
                    <a:cubicBezTo>
                      <a:pt x="225" y="768"/>
                      <a:pt x="223" y="762"/>
                      <a:pt x="219" y="761"/>
                    </a:cubicBezTo>
                    <a:cubicBezTo>
                      <a:pt x="217" y="760"/>
                      <a:pt x="215" y="760"/>
                      <a:pt x="214" y="762"/>
                    </a:cubicBezTo>
                    <a:cubicBezTo>
                      <a:pt x="210" y="769"/>
                      <a:pt x="210" y="769"/>
                      <a:pt x="210" y="769"/>
                    </a:cubicBezTo>
                    <a:cubicBezTo>
                      <a:pt x="215" y="754"/>
                      <a:pt x="215" y="754"/>
                      <a:pt x="215" y="754"/>
                    </a:cubicBezTo>
                    <a:cubicBezTo>
                      <a:pt x="217" y="748"/>
                      <a:pt x="217" y="741"/>
                      <a:pt x="214" y="733"/>
                    </a:cubicBezTo>
                    <a:cubicBezTo>
                      <a:pt x="210" y="731"/>
                      <a:pt x="210" y="731"/>
                      <a:pt x="210" y="731"/>
                    </a:cubicBezTo>
                    <a:cubicBezTo>
                      <a:pt x="208" y="730"/>
                      <a:pt x="206" y="731"/>
                      <a:pt x="204" y="732"/>
                    </a:cubicBezTo>
                    <a:cubicBezTo>
                      <a:pt x="202" y="739"/>
                      <a:pt x="202" y="739"/>
                      <a:pt x="202" y="739"/>
                    </a:cubicBezTo>
                    <a:cubicBezTo>
                      <a:pt x="202" y="737"/>
                      <a:pt x="202" y="737"/>
                      <a:pt x="202" y="737"/>
                    </a:cubicBezTo>
                    <a:cubicBezTo>
                      <a:pt x="202" y="735"/>
                      <a:pt x="202" y="733"/>
                      <a:pt x="201" y="732"/>
                    </a:cubicBezTo>
                    <a:cubicBezTo>
                      <a:pt x="201" y="728"/>
                      <a:pt x="201" y="728"/>
                      <a:pt x="201" y="728"/>
                    </a:cubicBezTo>
                    <a:cubicBezTo>
                      <a:pt x="200" y="725"/>
                      <a:pt x="200" y="725"/>
                      <a:pt x="200" y="725"/>
                    </a:cubicBezTo>
                    <a:cubicBezTo>
                      <a:pt x="200" y="716"/>
                      <a:pt x="200" y="716"/>
                      <a:pt x="200" y="716"/>
                    </a:cubicBezTo>
                    <a:cubicBezTo>
                      <a:pt x="201" y="711"/>
                      <a:pt x="201" y="711"/>
                      <a:pt x="201" y="711"/>
                    </a:cubicBezTo>
                    <a:cubicBezTo>
                      <a:pt x="203" y="710"/>
                      <a:pt x="206" y="709"/>
                      <a:pt x="208" y="707"/>
                    </a:cubicBezTo>
                    <a:cubicBezTo>
                      <a:pt x="209" y="705"/>
                      <a:pt x="209" y="705"/>
                      <a:pt x="209" y="705"/>
                    </a:cubicBezTo>
                    <a:cubicBezTo>
                      <a:pt x="210" y="703"/>
                      <a:pt x="210" y="702"/>
                      <a:pt x="210" y="701"/>
                    </a:cubicBezTo>
                    <a:cubicBezTo>
                      <a:pt x="210" y="697"/>
                      <a:pt x="208" y="693"/>
                      <a:pt x="204" y="690"/>
                    </a:cubicBezTo>
                    <a:cubicBezTo>
                      <a:pt x="203" y="692"/>
                      <a:pt x="203" y="692"/>
                      <a:pt x="203" y="692"/>
                    </a:cubicBezTo>
                    <a:cubicBezTo>
                      <a:pt x="199" y="697"/>
                      <a:pt x="193" y="699"/>
                      <a:pt x="186" y="699"/>
                    </a:cubicBezTo>
                    <a:cubicBezTo>
                      <a:pt x="177" y="698"/>
                      <a:pt x="168" y="697"/>
                      <a:pt x="159" y="694"/>
                    </a:cubicBezTo>
                    <a:cubicBezTo>
                      <a:pt x="158" y="695"/>
                      <a:pt x="157" y="696"/>
                      <a:pt x="156" y="698"/>
                    </a:cubicBezTo>
                    <a:cubicBezTo>
                      <a:pt x="155" y="699"/>
                      <a:pt x="155" y="700"/>
                      <a:pt x="155" y="701"/>
                    </a:cubicBezTo>
                    <a:cubicBezTo>
                      <a:pt x="156" y="706"/>
                      <a:pt x="159" y="710"/>
                      <a:pt x="163" y="712"/>
                    </a:cubicBezTo>
                    <a:cubicBezTo>
                      <a:pt x="167" y="713"/>
                      <a:pt x="167" y="713"/>
                      <a:pt x="167" y="713"/>
                    </a:cubicBezTo>
                    <a:cubicBezTo>
                      <a:pt x="166" y="715"/>
                      <a:pt x="166" y="719"/>
                      <a:pt x="166" y="725"/>
                    </a:cubicBezTo>
                    <a:cubicBezTo>
                      <a:pt x="165" y="731"/>
                      <a:pt x="165" y="737"/>
                      <a:pt x="164" y="743"/>
                    </a:cubicBezTo>
                    <a:cubicBezTo>
                      <a:pt x="162" y="740"/>
                      <a:pt x="160" y="739"/>
                      <a:pt x="159" y="740"/>
                    </a:cubicBezTo>
                    <a:cubicBezTo>
                      <a:pt x="160" y="736"/>
                      <a:pt x="157" y="734"/>
                      <a:pt x="149" y="734"/>
                    </a:cubicBezTo>
                    <a:cubicBezTo>
                      <a:pt x="143" y="740"/>
                      <a:pt x="142" y="747"/>
                      <a:pt x="145" y="756"/>
                    </a:cubicBezTo>
                    <a:cubicBezTo>
                      <a:pt x="141" y="754"/>
                      <a:pt x="141" y="754"/>
                      <a:pt x="141" y="754"/>
                    </a:cubicBezTo>
                    <a:cubicBezTo>
                      <a:pt x="137" y="755"/>
                      <a:pt x="135" y="757"/>
                      <a:pt x="135" y="760"/>
                    </a:cubicBezTo>
                    <a:cubicBezTo>
                      <a:pt x="135" y="766"/>
                      <a:pt x="136" y="774"/>
                      <a:pt x="140" y="783"/>
                    </a:cubicBezTo>
                    <a:cubicBezTo>
                      <a:pt x="139" y="785"/>
                      <a:pt x="140" y="787"/>
                      <a:pt x="141" y="790"/>
                    </a:cubicBezTo>
                    <a:cubicBezTo>
                      <a:pt x="142" y="795"/>
                      <a:pt x="144" y="798"/>
                      <a:pt x="147" y="800"/>
                    </a:cubicBezTo>
                    <a:cubicBezTo>
                      <a:pt x="150" y="806"/>
                      <a:pt x="153" y="810"/>
                      <a:pt x="155" y="813"/>
                    </a:cubicBezTo>
                    <a:cubicBezTo>
                      <a:pt x="157" y="815"/>
                      <a:pt x="157" y="815"/>
                      <a:pt x="157" y="815"/>
                    </a:cubicBezTo>
                    <a:cubicBezTo>
                      <a:pt x="159" y="817"/>
                      <a:pt x="159" y="817"/>
                      <a:pt x="159" y="817"/>
                    </a:cubicBezTo>
                    <a:cubicBezTo>
                      <a:pt x="159" y="817"/>
                      <a:pt x="159" y="817"/>
                      <a:pt x="159" y="817"/>
                    </a:cubicBezTo>
                    <a:cubicBezTo>
                      <a:pt x="163" y="822"/>
                      <a:pt x="163" y="822"/>
                      <a:pt x="163" y="822"/>
                    </a:cubicBezTo>
                    <a:cubicBezTo>
                      <a:pt x="161" y="822"/>
                      <a:pt x="159" y="822"/>
                      <a:pt x="156" y="823"/>
                    </a:cubicBezTo>
                    <a:cubicBezTo>
                      <a:pt x="155" y="826"/>
                      <a:pt x="155" y="826"/>
                      <a:pt x="155" y="826"/>
                    </a:cubicBezTo>
                    <a:cubicBezTo>
                      <a:pt x="153" y="828"/>
                      <a:pt x="154" y="831"/>
                      <a:pt x="157" y="833"/>
                    </a:cubicBezTo>
                    <a:cubicBezTo>
                      <a:pt x="160" y="835"/>
                      <a:pt x="160" y="835"/>
                      <a:pt x="160" y="835"/>
                    </a:cubicBezTo>
                    <a:cubicBezTo>
                      <a:pt x="159" y="837"/>
                      <a:pt x="159" y="837"/>
                      <a:pt x="159" y="837"/>
                    </a:cubicBezTo>
                    <a:cubicBezTo>
                      <a:pt x="153" y="836"/>
                      <a:pt x="153" y="836"/>
                      <a:pt x="153" y="836"/>
                    </a:cubicBezTo>
                    <a:cubicBezTo>
                      <a:pt x="152" y="837"/>
                      <a:pt x="151" y="838"/>
                      <a:pt x="150" y="839"/>
                    </a:cubicBezTo>
                    <a:cubicBezTo>
                      <a:pt x="149" y="840"/>
                      <a:pt x="149" y="841"/>
                      <a:pt x="149" y="842"/>
                    </a:cubicBezTo>
                    <a:cubicBezTo>
                      <a:pt x="150" y="846"/>
                      <a:pt x="151" y="849"/>
                      <a:pt x="153" y="851"/>
                    </a:cubicBezTo>
                    <a:cubicBezTo>
                      <a:pt x="150" y="861"/>
                      <a:pt x="146" y="871"/>
                      <a:pt x="143" y="881"/>
                    </a:cubicBezTo>
                    <a:cubicBezTo>
                      <a:pt x="140" y="893"/>
                      <a:pt x="137" y="906"/>
                      <a:pt x="134" y="918"/>
                    </a:cubicBezTo>
                    <a:cubicBezTo>
                      <a:pt x="131" y="933"/>
                      <a:pt x="128" y="947"/>
                      <a:pt x="126" y="961"/>
                    </a:cubicBezTo>
                    <a:cubicBezTo>
                      <a:pt x="124" y="975"/>
                      <a:pt x="123" y="988"/>
                      <a:pt x="123" y="1002"/>
                    </a:cubicBezTo>
                    <a:cubicBezTo>
                      <a:pt x="121" y="1018"/>
                      <a:pt x="121" y="1018"/>
                      <a:pt x="121" y="1018"/>
                    </a:cubicBezTo>
                    <a:cubicBezTo>
                      <a:pt x="120" y="1031"/>
                      <a:pt x="121" y="1044"/>
                      <a:pt x="123" y="1057"/>
                    </a:cubicBezTo>
                    <a:cubicBezTo>
                      <a:pt x="123" y="1078"/>
                      <a:pt x="123" y="1078"/>
                      <a:pt x="123" y="1078"/>
                    </a:cubicBezTo>
                    <a:cubicBezTo>
                      <a:pt x="123" y="1093"/>
                      <a:pt x="124" y="1108"/>
                      <a:pt x="126" y="1123"/>
                    </a:cubicBezTo>
                    <a:cubicBezTo>
                      <a:pt x="127" y="1138"/>
                      <a:pt x="128" y="1152"/>
                      <a:pt x="130" y="1168"/>
                    </a:cubicBezTo>
                    <a:cubicBezTo>
                      <a:pt x="140" y="1240"/>
                      <a:pt x="140" y="1240"/>
                      <a:pt x="140" y="1240"/>
                    </a:cubicBezTo>
                    <a:cubicBezTo>
                      <a:pt x="142" y="1252"/>
                      <a:pt x="143" y="1264"/>
                      <a:pt x="144" y="1277"/>
                    </a:cubicBezTo>
                    <a:cubicBezTo>
                      <a:pt x="146" y="1298"/>
                      <a:pt x="146" y="1298"/>
                      <a:pt x="146" y="1298"/>
                    </a:cubicBezTo>
                    <a:cubicBezTo>
                      <a:pt x="146" y="1335"/>
                      <a:pt x="146" y="1335"/>
                      <a:pt x="146" y="1335"/>
                    </a:cubicBezTo>
                    <a:cubicBezTo>
                      <a:pt x="144" y="1357"/>
                      <a:pt x="144" y="1357"/>
                      <a:pt x="144" y="1357"/>
                    </a:cubicBezTo>
                    <a:cubicBezTo>
                      <a:pt x="142" y="1368"/>
                      <a:pt x="142" y="1368"/>
                      <a:pt x="142" y="1368"/>
                    </a:cubicBezTo>
                    <a:cubicBezTo>
                      <a:pt x="136" y="1366"/>
                      <a:pt x="136" y="1366"/>
                      <a:pt x="136" y="1366"/>
                    </a:cubicBezTo>
                    <a:cubicBezTo>
                      <a:pt x="130" y="1367"/>
                      <a:pt x="127" y="1371"/>
                      <a:pt x="127" y="1377"/>
                    </a:cubicBezTo>
                    <a:cubicBezTo>
                      <a:pt x="128" y="1385"/>
                      <a:pt x="128" y="1385"/>
                      <a:pt x="128" y="1385"/>
                    </a:cubicBezTo>
                    <a:cubicBezTo>
                      <a:pt x="125" y="1388"/>
                      <a:pt x="124" y="1392"/>
                      <a:pt x="125" y="1397"/>
                    </a:cubicBezTo>
                    <a:cubicBezTo>
                      <a:pt x="126" y="1403"/>
                      <a:pt x="126" y="1403"/>
                      <a:pt x="126" y="1403"/>
                    </a:cubicBezTo>
                    <a:cubicBezTo>
                      <a:pt x="128" y="1405"/>
                      <a:pt x="128" y="1405"/>
                      <a:pt x="128" y="1405"/>
                    </a:cubicBezTo>
                    <a:cubicBezTo>
                      <a:pt x="117" y="1430"/>
                      <a:pt x="109" y="1457"/>
                      <a:pt x="102" y="1484"/>
                    </a:cubicBezTo>
                    <a:cubicBezTo>
                      <a:pt x="106" y="1488"/>
                      <a:pt x="111" y="1491"/>
                      <a:pt x="117" y="1491"/>
                    </a:cubicBezTo>
                    <a:cubicBezTo>
                      <a:pt x="123" y="1492"/>
                      <a:pt x="130" y="1491"/>
                      <a:pt x="136" y="1489"/>
                    </a:cubicBezTo>
                    <a:cubicBezTo>
                      <a:pt x="142" y="1476"/>
                      <a:pt x="147" y="1463"/>
                      <a:pt x="150" y="1448"/>
                    </a:cubicBezTo>
                    <a:cubicBezTo>
                      <a:pt x="152" y="1435"/>
                      <a:pt x="153" y="1421"/>
                      <a:pt x="151" y="1408"/>
                    </a:cubicBezTo>
                    <a:cubicBezTo>
                      <a:pt x="154" y="1405"/>
                      <a:pt x="157" y="1401"/>
                      <a:pt x="160" y="1397"/>
                    </a:cubicBezTo>
                    <a:cubicBezTo>
                      <a:pt x="162" y="1392"/>
                      <a:pt x="162" y="1392"/>
                      <a:pt x="162" y="1392"/>
                    </a:cubicBezTo>
                    <a:cubicBezTo>
                      <a:pt x="160" y="1384"/>
                      <a:pt x="160" y="1384"/>
                      <a:pt x="160" y="1384"/>
                    </a:cubicBezTo>
                    <a:cubicBezTo>
                      <a:pt x="164" y="1379"/>
                      <a:pt x="165" y="1374"/>
                      <a:pt x="162" y="1368"/>
                    </a:cubicBezTo>
                    <a:cubicBezTo>
                      <a:pt x="161" y="1366"/>
                      <a:pt x="161" y="1366"/>
                      <a:pt x="161" y="1366"/>
                    </a:cubicBezTo>
                    <a:cubicBezTo>
                      <a:pt x="159" y="1368"/>
                      <a:pt x="159" y="1368"/>
                      <a:pt x="159" y="1368"/>
                    </a:cubicBezTo>
                    <a:cubicBezTo>
                      <a:pt x="166" y="1345"/>
                      <a:pt x="169" y="1322"/>
                      <a:pt x="167" y="1297"/>
                    </a:cubicBezTo>
                    <a:cubicBezTo>
                      <a:pt x="166" y="1277"/>
                      <a:pt x="164" y="1257"/>
                      <a:pt x="160" y="1237"/>
                    </a:cubicBezTo>
                    <a:cubicBezTo>
                      <a:pt x="156" y="1210"/>
                      <a:pt x="156" y="1210"/>
                      <a:pt x="156" y="1210"/>
                    </a:cubicBezTo>
                    <a:cubicBezTo>
                      <a:pt x="153" y="1193"/>
                      <a:pt x="150" y="1177"/>
                      <a:pt x="149" y="1160"/>
                    </a:cubicBezTo>
                    <a:cubicBezTo>
                      <a:pt x="146" y="1144"/>
                      <a:pt x="144" y="1128"/>
                      <a:pt x="143" y="1112"/>
                    </a:cubicBezTo>
                    <a:cubicBezTo>
                      <a:pt x="142" y="1097"/>
                      <a:pt x="141" y="1082"/>
                      <a:pt x="141" y="1068"/>
                    </a:cubicBezTo>
                    <a:cubicBezTo>
                      <a:pt x="140" y="1051"/>
                      <a:pt x="140" y="1034"/>
                      <a:pt x="141" y="1017"/>
                    </a:cubicBezTo>
                    <a:cubicBezTo>
                      <a:pt x="141" y="1005"/>
                      <a:pt x="142" y="992"/>
                      <a:pt x="143" y="980"/>
                    </a:cubicBezTo>
                    <a:cubicBezTo>
                      <a:pt x="146" y="955"/>
                      <a:pt x="146" y="955"/>
                      <a:pt x="146" y="955"/>
                    </a:cubicBezTo>
                    <a:cubicBezTo>
                      <a:pt x="151" y="931"/>
                      <a:pt x="151" y="931"/>
                      <a:pt x="151" y="931"/>
                    </a:cubicBezTo>
                    <a:cubicBezTo>
                      <a:pt x="164" y="883"/>
                      <a:pt x="164" y="883"/>
                      <a:pt x="164" y="883"/>
                    </a:cubicBezTo>
                    <a:cubicBezTo>
                      <a:pt x="166" y="875"/>
                      <a:pt x="169" y="867"/>
                      <a:pt x="172" y="860"/>
                    </a:cubicBezTo>
                    <a:cubicBezTo>
                      <a:pt x="173" y="855"/>
                      <a:pt x="173" y="855"/>
                      <a:pt x="173" y="855"/>
                    </a:cubicBezTo>
                    <a:cubicBezTo>
                      <a:pt x="179" y="856"/>
                      <a:pt x="179" y="856"/>
                      <a:pt x="179" y="856"/>
                    </a:cubicBezTo>
                    <a:cubicBezTo>
                      <a:pt x="189" y="883"/>
                      <a:pt x="189" y="883"/>
                      <a:pt x="189" y="883"/>
                    </a:cubicBezTo>
                    <a:cubicBezTo>
                      <a:pt x="194" y="902"/>
                      <a:pt x="194" y="902"/>
                      <a:pt x="194" y="902"/>
                    </a:cubicBezTo>
                    <a:cubicBezTo>
                      <a:pt x="196" y="913"/>
                      <a:pt x="198" y="925"/>
                      <a:pt x="200" y="936"/>
                    </a:cubicBezTo>
                    <a:cubicBezTo>
                      <a:pt x="202" y="949"/>
                      <a:pt x="202" y="963"/>
                      <a:pt x="202" y="976"/>
                    </a:cubicBezTo>
                    <a:cubicBezTo>
                      <a:pt x="202" y="1016"/>
                      <a:pt x="202" y="1016"/>
                      <a:pt x="202" y="1016"/>
                    </a:cubicBezTo>
                    <a:cubicBezTo>
                      <a:pt x="202" y="1041"/>
                      <a:pt x="201" y="1065"/>
                      <a:pt x="199" y="1088"/>
                    </a:cubicBezTo>
                    <a:cubicBezTo>
                      <a:pt x="196" y="1111"/>
                      <a:pt x="195" y="1135"/>
                      <a:pt x="196" y="1158"/>
                    </a:cubicBezTo>
                    <a:cubicBezTo>
                      <a:pt x="196" y="1196"/>
                      <a:pt x="201" y="1232"/>
                      <a:pt x="210" y="1267"/>
                    </a:cubicBezTo>
                    <a:cubicBezTo>
                      <a:pt x="217" y="1294"/>
                      <a:pt x="230" y="1318"/>
                      <a:pt x="248" y="1339"/>
                    </a:cubicBezTo>
                    <a:cubicBezTo>
                      <a:pt x="241" y="1341"/>
                      <a:pt x="241" y="1341"/>
                      <a:pt x="241" y="1341"/>
                    </a:cubicBezTo>
                    <a:cubicBezTo>
                      <a:pt x="239" y="1347"/>
                      <a:pt x="239" y="1347"/>
                      <a:pt x="239" y="1347"/>
                    </a:cubicBezTo>
                    <a:cubicBezTo>
                      <a:pt x="239" y="1352"/>
                      <a:pt x="241" y="1355"/>
                      <a:pt x="247" y="1356"/>
                    </a:cubicBezTo>
                    <a:cubicBezTo>
                      <a:pt x="246" y="1359"/>
                      <a:pt x="246" y="1361"/>
                      <a:pt x="247" y="1363"/>
                    </a:cubicBezTo>
                    <a:cubicBezTo>
                      <a:pt x="249" y="1366"/>
                      <a:pt x="249" y="1366"/>
                      <a:pt x="249" y="1366"/>
                    </a:cubicBezTo>
                    <a:cubicBezTo>
                      <a:pt x="254" y="1369"/>
                      <a:pt x="259" y="1370"/>
                      <a:pt x="264" y="1370"/>
                    </a:cubicBezTo>
                    <a:cubicBezTo>
                      <a:pt x="265" y="1376"/>
                      <a:pt x="266" y="1382"/>
                      <a:pt x="268" y="1387"/>
                    </a:cubicBezTo>
                    <a:cubicBezTo>
                      <a:pt x="273" y="1407"/>
                      <a:pt x="283" y="1424"/>
                      <a:pt x="299" y="1439"/>
                    </a:cubicBezTo>
                    <a:cubicBezTo>
                      <a:pt x="304" y="1440"/>
                      <a:pt x="310" y="1439"/>
                      <a:pt x="315" y="1438"/>
                    </a:cubicBezTo>
                    <a:cubicBezTo>
                      <a:pt x="319" y="1437"/>
                      <a:pt x="322" y="1435"/>
                      <a:pt x="324" y="1433"/>
                    </a:cubicBezTo>
                    <a:cubicBezTo>
                      <a:pt x="329" y="1428"/>
                      <a:pt x="331" y="1421"/>
                      <a:pt x="331" y="1414"/>
                    </a:cubicBezTo>
                    <a:cubicBezTo>
                      <a:pt x="330" y="1413"/>
                      <a:pt x="330" y="1413"/>
                      <a:pt x="330" y="1413"/>
                    </a:cubicBezTo>
                    <a:cubicBezTo>
                      <a:pt x="325" y="1410"/>
                      <a:pt x="322" y="1406"/>
                      <a:pt x="319" y="1402"/>
                    </a:cubicBezTo>
                    <a:close/>
                    <a:moveTo>
                      <a:pt x="189" y="174"/>
                    </a:moveTo>
                    <a:cubicBezTo>
                      <a:pt x="187" y="232"/>
                      <a:pt x="186" y="282"/>
                      <a:pt x="186" y="324"/>
                    </a:cubicBezTo>
                    <a:cubicBezTo>
                      <a:pt x="186" y="360"/>
                      <a:pt x="186" y="360"/>
                      <a:pt x="186" y="360"/>
                    </a:cubicBezTo>
                    <a:cubicBezTo>
                      <a:pt x="182" y="360"/>
                      <a:pt x="182" y="360"/>
                      <a:pt x="182" y="360"/>
                    </a:cubicBezTo>
                    <a:cubicBezTo>
                      <a:pt x="179" y="352"/>
                      <a:pt x="179" y="352"/>
                      <a:pt x="179" y="352"/>
                    </a:cubicBezTo>
                    <a:cubicBezTo>
                      <a:pt x="176" y="344"/>
                      <a:pt x="176" y="344"/>
                      <a:pt x="176" y="344"/>
                    </a:cubicBezTo>
                    <a:cubicBezTo>
                      <a:pt x="169" y="310"/>
                      <a:pt x="163" y="274"/>
                      <a:pt x="157" y="239"/>
                    </a:cubicBezTo>
                    <a:cubicBezTo>
                      <a:pt x="150" y="197"/>
                      <a:pt x="149" y="153"/>
                      <a:pt x="152" y="106"/>
                    </a:cubicBezTo>
                    <a:cubicBezTo>
                      <a:pt x="155" y="58"/>
                      <a:pt x="161" y="39"/>
                      <a:pt x="169" y="47"/>
                    </a:cubicBezTo>
                    <a:cubicBezTo>
                      <a:pt x="183" y="86"/>
                      <a:pt x="190" y="128"/>
                      <a:pt x="189" y="174"/>
                    </a:cubicBezTo>
                    <a:close/>
                    <a:moveTo>
                      <a:pt x="209" y="373"/>
                    </a:moveTo>
                    <a:cubicBezTo>
                      <a:pt x="208" y="369"/>
                      <a:pt x="205" y="365"/>
                      <a:pt x="199" y="364"/>
                    </a:cubicBezTo>
                    <a:cubicBezTo>
                      <a:pt x="198" y="352"/>
                      <a:pt x="198" y="352"/>
                      <a:pt x="198" y="352"/>
                    </a:cubicBezTo>
                    <a:cubicBezTo>
                      <a:pt x="199" y="344"/>
                      <a:pt x="199" y="344"/>
                      <a:pt x="199" y="344"/>
                    </a:cubicBezTo>
                    <a:cubicBezTo>
                      <a:pt x="200" y="300"/>
                      <a:pt x="201" y="270"/>
                      <a:pt x="202" y="256"/>
                    </a:cubicBezTo>
                    <a:cubicBezTo>
                      <a:pt x="204" y="240"/>
                      <a:pt x="205" y="212"/>
                      <a:pt x="205" y="173"/>
                    </a:cubicBezTo>
                    <a:cubicBezTo>
                      <a:pt x="205" y="134"/>
                      <a:pt x="201" y="101"/>
                      <a:pt x="194" y="74"/>
                    </a:cubicBezTo>
                    <a:cubicBezTo>
                      <a:pt x="186" y="47"/>
                      <a:pt x="178" y="26"/>
                      <a:pt x="168" y="13"/>
                    </a:cubicBezTo>
                    <a:cubicBezTo>
                      <a:pt x="158" y="0"/>
                      <a:pt x="148" y="11"/>
                      <a:pt x="139" y="48"/>
                    </a:cubicBezTo>
                    <a:cubicBezTo>
                      <a:pt x="130" y="84"/>
                      <a:pt x="127" y="127"/>
                      <a:pt x="132" y="176"/>
                    </a:cubicBezTo>
                    <a:cubicBezTo>
                      <a:pt x="136" y="226"/>
                      <a:pt x="143" y="269"/>
                      <a:pt x="152" y="307"/>
                    </a:cubicBezTo>
                    <a:cubicBezTo>
                      <a:pt x="160" y="344"/>
                      <a:pt x="160" y="344"/>
                      <a:pt x="160" y="344"/>
                    </a:cubicBezTo>
                    <a:cubicBezTo>
                      <a:pt x="160" y="344"/>
                      <a:pt x="160" y="344"/>
                      <a:pt x="160" y="344"/>
                    </a:cubicBezTo>
                    <a:cubicBezTo>
                      <a:pt x="164" y="353"/>
                      <a:pt x="166" y="358"/>
                      <a:pt x="167" y="362"/>
                    </a:cubicBezTo>
                    <a:cubicBezTo>
                      <a:pt x="164" y="363"/>
                      <a:pt x="162" y="364"/>
                      <a:pt x="160" y="366"/>
                    </a:cubicBezTo>
                    <a:cubicBezTo>
                      <a:pt x="157" y="367"/>
                      <a:pt x="156" y="369"/>
                      <a:pt x="155" y="373"/>
                    </a:cubicBezTo>
                    <a:cubicBezTo>
                      <a:pt x="153" y="376"/>
                      <a:pt x="155" y="379"/>
                      <a:pt x="159" y="381"/>
                    </a:cubicBezTo>
                    <a:cubicBezTo>
                      <a:pt x="164" y="380"/>
                      <a:pt x="164" y="380"/>
                      <a:pt x="164" y="380"/>
                    </a:cubicBezTo>
                    <a:cubicBezTo>
                      <a:pt x="173" y="377"/>
                      <a:pt x="183" y="376"/>
                      <a:pt x="194" y="378"/>
                    </a:cubicBezTo>
                    <a:cubicBezTo>
                      <a:pt x="198" y="379"/>
                      <a:pt x="202" y="381"/>
                      <a:pt x="204" y="385"/>
                    </a:cubicBezTo>
                    <a:cubicBezTo>
                      <a:pt x="206" y="383"/>
                      <a:pt x="207" y="380"/>
                      <a:pt x="208" y="378"/>
                    </a:cubicBezTo>
                    <a:cubicBezTo>
                      <a:pt x="209" y="377"/>
                      <a:pt x="209" y="375"/>
                      <a:pt x="209" y="373"/>
                    </a:cubicBezTo>
                    <a:close/>
                    <a:moveTo>
                      <a:pt x="218" y="488"/>
                    </a:moveTo>
                    <a:cubicBezTo>
                      <a:pt x="208" y="476"/>
                      <a:pt x="208" y="476"/>
                      <a:pt x="208" y="476"/>
                    </a:cubicBezTo>
                    <a:cubicBezTo>
                      <a:pt x="201" y="478"/>
                      <a:pt x="196" y="482"/>
                      <a:pt x="192" y="487"/>
                    </a:cubicBezTo>
                    <a:cubicBezTo>
                      <a:pt x="190" y="489"/>
                      <a:pt x="190" y="489"/>
                      <a:pt x="190" y="489"/>
                    </a:cubicBezTo>
                    <a:cubicBezTo>
                      <a:pt x="190" y="489"/>
                      <a:pt x="190" y="489"/>
                      <a:pt x="190" y="489"/>
                    </a:cubicBezTo>
                    <a:cubicBezTo>
                      <a:pt x="189" y="491"/>
                      <a:pt x="188" y="494"/>
                      <a:pt x="188" y="497"/>
                    </a:cubicBezTo>
                    <a:cubicBezTo>
                      <a:pt x="188" y="500"/>
                      <a:pt x="189" y="502"/>
                      <a:pt x="191" y="505"/>
                    </a:cubicBezTo>
                    <a:cubicBezTo>
                      <a:pt x="193" y="506"/>
                      <a:pt x="195" y="506"/>
                      <a:pt x="198" y="506"/>
                    </a:cubicBezTo>
                    <a:cubicBezTo>
                      <a:pt x="201" y="505"/>
                      <a:pt x="201" y="505"/>
                      <a:pt x="201" y="505"/>
                    </a:cubicBezTo>
                    <a:cubicBezTo>
                      <a:pt x="202" y="502"/>
                      <a:pt x="203" y="500"/>
                      <a:pt x="205" y="497"/>
                    </a:cubicBezTo>
                    <a:cubicBezTo>
                      <a:pt x="208" y="493"/>
                      <a:pt x="212" y="490"/>
                      <a:pt x="218" y="488"/>
                    </a:cubicBezTo>
                    <a:close/>
                    <a:moveTo>
                      <a:pt x="220" y="488"/>
                    </a:moveTo>
                    <a:cubicBezTo>
                      <a:pt x="226" y="479"/>
                      <a:pt x="233" y="472"/>
                      <a:pt x="242" y="465"/>
                    </a:cubicBezTo>
                    <a:cubicBezTo>
                      <a:pt x="243" y="464"/>
                      <a:pt x="245" y="464"/>
                      <a:pt x="247" y="463"/>
                    </a:cubicBezTo>
                    <a:cubicBezTo>
                      <a:pt x="251" y="461"/>
                      <a:pt x="256" y="461"/>
                      <a:pt x="260" y="464"/>
                    </a:cubicBezTo>
                    <a:cubicBezTo>
                      <a:pt x="262" y="464"/>
                      <a:pt x="263" y="466"/>
                      <a:pt x="264" y="468"/>
                    </a:cubicBezTo>
                    <a:cubicBezTo>
                      <a:pt x="265" y="475"/>
                      <a:pt x="265" y="475"/>
                      <a:pt x="265" y="475"/>
                    </a:cubicBezTo>
                    <a:cubicBezTo>
                      <a:pt x="265" y="482"/>
                      <a:pt x="265" y="482"/>
                      <a:pt x="265" y="482"/>
                    </a:cubicBezTo>
                    <a:cubicBezTo>
                      <a:pt x="220" y="495"/>
                      <a:pt x="220" y="495"/>
                      <a:pt x="220" y="495"/>
                    </a:cubicBezTo>
                    <a:cubicBezTo>
                      <a:pt x="233" y="510"/>
                      <a:pt x="233" y="510"/>
                      <a:pt x="233" y="510"/>
                    </a:cubicBezTo>
                    <a:cubicBezTo>
                      <a:pt x="227" y="507"/>
                      <a:pt x="222" y="503"/>
                      <a:pt x="218" y="497"/>
                    </a:cubicBezTo>
                    <a:cubicBezTo>
                      <a:pt x="214" y="497"/>
                      <a:pt x="211" y="499"/>
                      <a:pt x="210" y="502"/>
                    </a:cubicBezTo>
                    <a:cubicBezTo>
                      <a:pt x="208" y="507"/>
                      <a:pt x="209" y="512"/>
                      <a:pt x="212" y="516"/>
                    </a:cubicBezTo>
                    <a:cubicBezTo>
                      <a:pt x="215" y="521"/>
                      <a:pt x="220" y="524"/>
                      <a:pt x="227" y="524"/>
                    </a:cubicBezTo>
                    <a:cubicBezTo>
                      <a:pt x="229" y="524"/>
                      <a:pt x="231" y="523"/>
                      <a:pt x="233" y="521"/>
                    </a:cubicBezTo>
                    <a:cubicBezTo>
                      <a:pt x="234" y="519"/>
                      <a:pt x="235" y="517"/>
                      <a:pt x="235" y="515"/>
                    </a:cubicBezTo>
                    <a:cubicBezTo>
                      <a:pt x="235" y="512"/>
                      <a:pt x="235" y="512"/>
                      <a:pt x="235" y="512"/>
                    </a:cubicBezTo>
                    <a:cubicBezTo>
                      <a:pt x="233" y="511"/>
                      <a:pt x="233" y="511"/>
                      <a:pt x="233" y="511"/>
                    </a:cubicBezTo>
                    <a:cubicBezTo>
                      <a:pt x="253" y="504"/>
                      <a:pt x="253" y="504"/>
                      <a:pt x="253" y="504"/>
                    </a:cubicBezTo>
                    <a:cubicBezTo>
                      <a:pt x="225" y="533"/>
                      <a:pt x="225" y="533"/>
                      <a:pt x="225" y="533"/>
                    </a:cubicBezTo>
                    <a:cubicBezTo>
                      <a:pt x="227" y="537"/>
                      <a:pt x="230" y="540"/>
                      <a:pt x="235" y="542"/>
                    </a:cubicBezTo>
                    <a:cubicBezTo>
                      <a:pt x="251" y="530"/>
                      <a:pt x="264" y="516"/>
                      <a:pt x="274" y="498"/>
                    </a:cubicBezTo>
                    <a:cubicBezTo>
                      <a:pt x="291" y="492"/>
                      <a:pt x="291" y="492"/>
                      <a:pt x="291" y="492"/>
                    </a:cubicBezTo>
                    <a:cubicBezTo>
                      <a:pt x="304" y="490"/>
                      <a:pt x="304" y="490"/>
                      <a:pt x="304" y="490"/>
                    </a:cubicBezTo>
                    <a:cubicBezTo>
                      <a:pt x="310" y="488"/>
                      <a:pt x="315" y="487"/>
                      <a:pt x="321" y="487"/>
                    </a:cubicBezTo>
                    <a:cubicBezTo>
                      <a:pt x="330" y="488"/>
                      <a:pt x="330" y="488"/>
                      <a:pt x="330" y="488"/>
                    </a:cubicBezTo>
                    <a:cubicBezTo>
                      <a:pt x="332" y="489"/>
                      <a:pt x="334" y="490"/>
                      <a:pt x="337" y="491"/>
                    </a:cubicBezTo>
                    <a:cubicBezTo>
                      <a:pt x="338" y="492"/>
                      <a:pt x="339" y="493"/>
                      <a:pt x="340" y="495"/>
                    </a:cubicBezTo>
                    <a:cubicBezTo>
                      <a:pt x="340" y="496"/>
                      <a:pt x="340" y="498"/>
                      <a:pt x="340" y="499"/>
                    </a:cubicBezTo>
                    <a:cubicBezTo>
                      <a:pt x="339" y="505"/>
                      <a:pt x="339" y="505"/>
                      <a:pt x="339" y="505"/>
                    </a:cubicBezTo>
                    <a:cubicBezTo>
                      <a:pt x="337" y="508"/>
                      <a:pt x="334" y="510"/>
                      <a:pt x="332" y="512"/>
                    </a:cubicBezTo>
                    <a:cubicBezTo>
                      <a:pt x="330" y="512"/>
                      <a:pt x="329" y="513"/>
                      <a:pt x="327" y="514"/>
                    </a:cubicBezTo>
                    <a:cubicBezTo>
                      <a:pt x="322" y="516"/>
                      <a:pt x="315" y="517"/>
                      <a:pt x="309" y="517"/>
                    </a:cubicBezTo>
                    <a:cubicBezTo>
                      <a:pt x="303" y="518"/>
                      <a:pt x="296" y="517"/>
                      <a:pt x="291" y="516"/>
                    </a:cubicBezTo>
                    <a:cubicBezTo>
                      <a:pt x="280" y="513"/>
                      <a:pt x="280" y="513"/>
                      <a:pt x="280" y="513"/>
                    </a:cubicBezTo>
                    <a:cubicBezTo>
                      <a:pt x="274" y="512"/>
                      <a:pt x="270" y="512"/>
                      <a:pt x="267" y="514"/>
                    </a:cubicBezTo>
                    <a:cubicBezTo>
                      <a:pt x="260" y="521"/>
                      <a:pt x="260" y="521"/>
                      <a:pt x="260" y="521"/>
                    </a:cubicBezTo>
                    <a:cubicBezTo>
                      <a:pt x="257" y="524"/>
                      <a:pt x="258" y="526"/>
                      <a:pt x="263" y="526"/>
                    </a:cubicBezTo>
                    <a:cubicBezTo>
                      <a:pt x="267" y="526"/>
                      <a:pt x="273" y="528"/>
                      <a:pt x="280" y="530"/>
                    </a:cubicBezTo>
                    <a:cubicBezTo>
                      <a:pt x="291" y="532"/>
                      <a:pt x="291" y="532"/>
                      <a:pt x="291" y="532"/>
                    </a:cubicBezTo>
                    <a:cubicBezTo>
                      <a:pt x="297" y="532"/>
                      <a:pt x="303" y="532"/>
                      <a:pt x="309" y="532"/>
                    </a:cubicBezTo>
                    <a:cubicBezTo>
                      <a:pt x="315" y="532"/>
                      <a:pt x="321" y="531"/>
                      <a:pt x="326" y="529"/>
                    </a:cubicBezTo>
                    <a:cubicBezTo>
                      <a:pt x="343" y="521"/>
                      <a:pt x="343" y="521"/>
                      <a:pt x="343" y="521"/>
                    </a:cubicBezTo>
                    <a:cubicBezTo>
                      <a:pt x="346" y="519"/>
                      <a:pt x="346" y="519"/>
                      <a:pt x="346" y="519"/>
                    </a:cubicBezTo>
                    <a:cubicBezTo>
                      <a:pt x="348" y="517"/>
                      <a:pt x="350" y="515"/>
                      <a:pt x="352" y="512"/>
                    </a:cubicBezTo>
                    <a:cubicBezTo>
                      <a:pt x="354" y="510"/>
                      <a:pt x="355" y="507"/>
                      <a:pt x="355" y="504"/>
                    </a:cubicBezTo>
                    <a:cubicBezTo>
                      <a:pt x="356" y="501"/>
                      <a:pt x="356" y="499"/>
                      <a:pt x="355" y="497"/>
                    </a:cubicBezTo>
                    <a:cubicBezTo>
                      <a:pt x="355" y="493"/>
                      <a:pt x="354" y="491"/>
                      <a:pt x="352" y="488"/>
                    </a:cubicBezTo>
                    <a:cubicBezTo>
                      <a:pt x="352" y="487"/>
                      <a:pt x="352" y="487"/>
                      <a:pt x="352" y="487"/>
                    </a:cubicBezTo>
                    <a:cubicBezTo>
                      <a:pt x="349" y="483"/>
                      <a:pt x="349" y="483"/>
                      <a:pt x="349" y="483"/>
                    </a:cubicBezTo>
                    <a:cubicBezTo>
                      <a:pt x="337" y="472"/>
                      <a:pt x="324" y="468"/>
                      <a:pt x="309" y="471"/>
                    </a:cubicBezTo>
                    <a:cubicBezTo>
                      <a:pt x="291" y="476"/>
                      <a:pt x="291" y="476"/>
                      <a:pt x="291" y="476"/>
                    </a:cubicBezTo>
                    <a:cubicBezTo>
                      <a:pt x="290" y="476"/>
                      <a:pt x="290" y="476"/>
                      <a:pt x="290" y="476"/>
                    </a:cubicBezTo>
                    <a:cubicBezTo>
                      <a:pt x="288" y="477"/>
                      <a:pt x="286" y="477"/>
                      <a:pt x="284" y="478"/>
                    </a:cubicBezTo>
                    <a:cubicBezTo>
                      <a:pt x="287" y="472"/>
                      <a:pt x="288" y="465"/>
                      <a:pt x="286" y="459"/>
                    </a:cubicBezTo>
                    <a:cubicBezTo>
                      <a:pt x="284" y="453"/>
                      <a:pt x="281" y="449"/>
                      <a:pt x="275" y="445"/>
                    </a:cubicBezTo>
                    <a:cubicBezTo>
                      <a:pt x="272" y="443"/>
                      <a:pt x="270" y="442"/>
                      <a:pt x="266" y="441"/>
                    </a:cubicBezTo>
                    <a:cubicBezTo>
                      <a:pt x="261" y="440"/>
                      <a:pt x="255" y="440"/>
                      <a:pt x="249" y="442"/>
                    </a:cubicBezTo>
                    <a:cubicBezTo>
                      <a:pt x="246" y="443"/>
                      <a:pt x="243" y="445"/>
                      <a:pt x="240" y="447"/>
                    </a:cubicBezTo>
                    <a:cubicBezTo>
                      <a:pt x="234" y="451"/>
                      <a:pt x="228" y="455"/>
                      <a:pt x="223" y="460"/>
                    </a:cubicBezTo>
                    <a:cubicBezTo>
                      <a:pt x="207" y="474"/>
                      <a:pt x="207" y="474"/>
                      <a:pt x="207" y="474"/>
                    </a:cubicBezTo>
                    <a:cubicBezTo>
                      <a:pt x="220" y="488"/>
                      <a:pt x="220" y="488"/>
                      <a:pt x="220" y="488"/>
                    </a:cubicBezTo>
                    <a:close/>
                    <a:moveTo>
                      <a:pt x="184" y="412"/>
                    </a:moveTo>
                    <a:cubicBezTo>
                      <a:pt x="190" y="420"/>
                      <a:pt x="195" y="428"/>
                      <a:pt x="199" y="436"/>
                    </a:cubicBezTo>
                    <a:cubicBezTo>
                      <a:pt x="200" y="439"/>
                      <a:pt x="200" y="441"/>
                      <a:pt x="199" y="444"/>
                    </a:cubicBezTo>
                    <a:cubicBezTo>
                      <a:pt x="197" y="451"/>
                      <a:pt x="193" y="457"/>
                      <a:pt x="188" y="464"/>
                    </a:cubicBezTo>
                    <a:cubicBezTo>
                      <a:pt x="193" y="466"/>
                      <a:pt x="198" y="468"/>
                      <a:pt x="202" y="471"/>
                    </a:cubicBezTo>
                    <a:cubicBezTo>
                      <a:pt x="211" y="462"/>
                      <a:pt x="211" y="462"/>
                      <a:pt x="211" y="462"/>
                    </a:cubicBezTo>
                    <a:cubicBezTo>
                      <a:pt x="214" y="459"/>
                      <a:pt x="217" y="455"/>
                      <a:pt x="219" y="451"/>
                    </a:cubicBezTo>
                    <a:cubicBezTo>
                      <a:pt x="223" y="440"/>
                      <a:pt x="222" y="431"/>
                      <a:pt x="215" y="422"/>
                    </a:cubicBezTo>
                    <a:cubicBezTo>
                      <a:pt x="195" y="398"/>
                      <a:pt x="195" y="398"/>
                      <a:pt x="195" y="398"/>
                    </a:cubicBezTo>
                    <a:cubicBezTo>
                      <a:pt x="190" y="402"/>
                      <a:pt x="190" y="402"/>
                      <a:pt x="190" y="402"/>
                    </a:cubicBezTo>
                    <a:cubicBezTo>
                      <a:pt x="186" y="405"/>
                      <a:pt x="184" y="408"/>
                      <a:pt x="184" y="412"/>
                    </a:cubicBezTo>
                    <a:close/>
                    <a:moveTo>
                      <a:pt x="189" y="541"/>
                    </a:moveTo>
                    <a:cubicBezTo>
                      <a:pt x="189" y="542"/>
                      <a:pt x="190" y="543"/>
                      <a:pt x="192" y="543"/>
                    </a:cubicBezTo>
                    <a:cubicBezTo>
                      <a:pt x="196" y="544"/>
                      <a:pt x="196" y="544"/>
                      <a:pt x="196" y="544"/>
                    </a:cubicBezTo>
                    <a:cubicBezTo>
                      <a:pt x="200" y="543"/>
                      <a:pt x="200" y="543"/>
                      <a:pt x="200" y="543"/>
                    </a:cubicBezTo>
                    <a:cubicBezTo>
                      <a:pt x="201" y="537"/>
                      <a:pt x="205" y="532"/>
                      <a:pt x="211" y="529"/>
                    </a:cubicBezTo>
                    <a:cubicBezTo>
                      <a:pt x="213" y="528"/>
                      <a:pt x="215" y="527"/>
                      <a:pt x="217" y="526"/>
                    </a:cubicBezTo>
                    <a:cubicBezTo>
                      <a:pt x="207" y="514"/>
                      <a:pt x="207" y="514"/>
                      <a:pt x="207" y="514"/>
                    </a:cubicBezTo>
                    <a:cubicBezTo>
                      <a:pt x="201" y="516"/>
                      <a:pt x="196" y="519"/>
                      <a:pt x="192" y="523"/>
                    </a:cubicBezTo>
                    <a:cubicBezTo>
                      <a:pt x="187" y="528"/>
                      <a:pt x="186" y="534"/>
                      <a:pt x="189" y="541"/>
                    </a:cubicBezTo>
                    <a:close/>
                    <a:moveTo>
                      <a:pt x="212" y="553"/>
                    </a:moveTo>
                    <a:cubicBezTo>
                      <a:pt x="217" y="557"/>
                      <a:pt x="217" y="557"/>
                      <a:pt x="217" y="557"/>
                    </a:cubicBezTo>
                    <a:cubicBezTo>
                      <a:pt x="219" y="558"/>
                      <a:pt x="220" y="559"/>
                      <a:pt x="223" y="559"/>
                    </a:cubicBezTo>
                    <a:cubicBezTo>
                      <a:pt x="227" y="560"/>
                      <a:pt x="230" y="559"/>
                      <a:pt x="232" y="555"/>
                    </a:cubicBezTo>
                    <a:cubicBezTo>
                      <a:pt x="234" y="553"/>
                      <a:pt x="234" y="550"/>
                      <a:pt x="234" y="548"/>
                    </a:cubicBezTo>
                    <a:cubicBezTo>
                      <a:pt x="227" y="544"/>
                      <a:pt x="221" y="539"/>
                      <a:pt x="217" y="533"/>
                    </a:cubicBezTo>
                    <a:cubicBezTo>
                      <a:pt x="216" y="533"/>
                      <a:pt x="215" y="533"/>
                      <a:pt x="214" y="534"/>
                    </a:cubicBezTo>
                    <a:cubicBezTo>
                      <a:pt x="209" y="536"/>
                      <a:pt x="207" y="540"/>
                      <a:pt x="208" y="546"/>
                    </a:cubicBezTo>
                    <a:cubicBezTo>
                      <a:pt x="209" y="549"/>
                      <a:pt x="210" y="551"/>
                      <a:pt x="212" y="55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35"/>
              <p:cNvSpPr/>
              <p:nvPr/>
            </p:nvSpPr>
            <p:spPr bwMode="auto">
              <a:xfrm>
                <a:off x="12069762" y="3152775"/>
                <a:ext cx="14288" cy="14288"/>
              </a:xfrm>
              <a:custGeom>
                <a:avLst/>
                <a:gdLst>
                  <a:gd name="T0" fmla="*/ 4 w 5"/>
                  <a:gd name="T1" fmla="*/ 1 h 5"/>
                  <a:gd name="T2" fmla="*/ 2 w 5"/>
                  <a:gd name="T3" fmla="*/ 0 h 5"/>
                  <a:gd name="T4" fmla="*/ 1 w 5"/>
                  <a:gd name="T5" fmla="*/ 1 h 5"/>
                  <a:gd name="T6" fmla="*/ 0 w 5"/>
                  <a:gd name="T7" fmla="*/ 3 h 5"/>
                  <a:gd name="T8" fmla="*/ 1 w 5"/>
                  <a:gd name="T9" fmla="*/ 5 h 5"/>
                  <a:gd name="T10" fmla="*/ 2 w 5"/>
                  <a:gd name="T11" fmla="*/ 5 h 5"/>
                  <a:gd name="T12" fmla="*/ 4 w 5"/>
                  <a:gd name="T13" fmla="*/ 5 h 5"/>
                  <a:gd name="T14" fmla="*/ 5 w 5"/>
                  <a:gd name="T15" fmla="*/ 3 h 5"/>
                  <a:gd name="T16" fmla="*/ 4 w 5"/>
                  <a:gd name="T17"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
                    <a:moveTo>
                      <a:pt x="4" y="1"/>
                    </a:moveTo>
                    <a:cubicBezTo>
                      <a:pt x="4" y="1"/>
                      <a:pt x="3" y="0"/>
                      <a:pt x="2" y="0"/>
                    </a:cubicBezTo>
                    <a:cubicBezTo>
                      <a:pt x="2" y="0"/>
                      <a:pt x="1" y="1"/>
                      <a:pt x="1" y="1"/>
                    </a:cubicBezTo>
                    <a:cubicBezTo>
                      <a:pt x="0" y="2"/>
                      <a:pt x="0" y="2"/>
                      <a:pt x="0" y="3"/>
                    </a:cubicBezTo>
                    <a:cubicBezTo>
                      <a:pt x="0" y="3"/>
                      <a:pt x="0" y="4"/>
                      <a:pt x="1" y="5"/>
                    </a:cubicBezTo>
                    <a:cubicBezTo>
                      <a:pt x="1" y="5"/>
                      <a:pt x="2" y="5"/>
                      <a:pt x="2" y="5"/>
                    </a:cubicBezTo>
                    <a:cubicBezTo>
                      <a:pt x="3" y="5"/>
                      <a:pt x="4" y="5"/>
                      <a:pt x="4" y="5"/>
                    </a:cubicBezTo>
                    <a:cubicBezTo>
                      <a:pt x="5" y="3"/>
                      <a:pt x="5" y="3"/>
                      <a:pt x="5" y="3"/>
                    </a:cubicBezTo>
                    <a:cubicBezTo>
                      <a:pt x="5" y="2"/>
                      <a:pt x="4" y="2"/>
                      <a:pt x="4" y="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4" name="TextBox 13"/>
            <p:cNvSpPr txBox="1"/>
            <p:nvPr/>
          </p:nvSpPr>
          <p:spPr>
            <a:xfrm>
              <a:off x="2056791" y="1837505"/>
              <a:ext cx="4840398" cy="861774"/>
            </a:xfrm>
            <a:prstGeom prst="rect">
              <a:avLst/>
            </a:prstGeom>
            <a:noFill/>
          </p:spPr>
          <p:txBody>
            <a:bodyPr vert="horz" wrap="square" rtlCol="0">
              <a:spAutoFit/>
            </a:bodyPr>
            <a:lstStyle/>
            <a:p>
              <a:r>
                <a:rPr lang="zh-CN" altLang="en-US" sz="5000" b="1" dirty="0" smtClean="0">
                  <a:latin typeface="华文新魏" pitchFamily="2" charset="-122"/>
                  <a:ea typeface="华文新魏" pitchFamily="2" charset="-122"/>
                </a:rPr>
                <a:t>人民盛会喜空前</a:t>
              </a:r>
              <a:endParaRPr lang="zh-CN" altLang="en-US" sz="5000" b="1" dirty="0">
                <a:latin typeface="华文新魏" pitchFamily="2" charset="-122"/>
                <a:ea typeface="华文新魏" pitchFamily="2" charset="-122"/>
              </a:endParaRPr>
            </a:p>
          </p:txBody>
        </p:sp>
      </p:grpSp>
      <p:pic>
        <p:nvPicPr>
          <p:cNvPr id="9" name="Picture 4" descr="æ¯æ³½ä¸å®£è¯»ä¸­å¤®äººæ°æ¿åºå¬å"/>
          <p:cNvPicPr>
            <a:picLocks noChangeAspect="1" noChangeArrowheads="1"/>
          </p:cNvPicPr>
          <p:nvPr/>
        </p:nvPicPr>
        <p:blipFill>
          <a:blip r:embed="rId3"/>
          <a:srcRect/>
          <a:stretch>
            <a:fillRect/>
          </a:stretch>
        </p:blipFill>
        <p:spPr bwMode="auto">
          <a:xfrm>
            <a:off x="6522877" y="1005842"/>
            <a:ext cx="4976661" cy="3052351"/>
          </a:xfrm>
          <a:prstGeom prst="rect">
            <a:avLst/>
          </a:prstGeom>
          <a:noFill/>
        </p:spPr>
      </p:pic>
    </p:spTree>
  </p:cSld>
  <p:clrMapOvr>
    <a:masterClrMapping/>
  </p:clrMapOvr>
  <p:transition spd="slow">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3"/>
          <a:stretch>
            <a:fillRect/>
          </a:stretch>
        </p:blipFill>
        <p:spPr>
          <a:xfrm>
            <a:off x="0" y="0"/>
            <a:ext cx="12192000" cy="6862354"/>
          </a:xfrm>
          <a:prstGeom prst="rect">
            <a:avLst/>
          </a:prstGeom>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人民盛会喜空前</a:t>
            </a:r>
            <a:endParaRPr lang="en-US" altLang="zh-CN" sz="5000" b="1" dirty="0" smtClean="0">
              <a:latin typeface="华文新魏" pitchFamily="2" charset="-122"/>
              <a:ea typeface="华文新魏" pitchFamily="2" charset="-122"/>
            </a:endParaRPr>
          </a:p>
        </p:txBody>
      </p:sp>
      <p:sp>
        <p:nvSpPr>
          <p:cNvPr id="22" name="TextBox 21"/>
          <p:cNvSpPr txBox="1"/>
          <p:nvPr/>
        </p:nvSpPr>
        <p:spPr>
          <a:xfrm>
            <a:off x="269966" y="1811383"/>
            <a:ext cx="7271658" cy="646331"/>
          </a:xfrm>
          <a:prstGeom prst="rect">
            <a:avLst/>
          </a:prstGeom>
          <a:noFill/>
        </p:spPr>
        <p:txBody>
          <a:bodyPr wrap="square" rtlCol="0">
            <a:spAutoFit/>
          </a:bodyPr>
          <a:lstStyle/>
          <a:p>
            <a:r>
              <a:rPr lang="zh-CN" altLang="en-US" sz="3600" b="1" dirty="0" smtClean="0">
                <a:latin typeface="华文新魏" pitchFamily="2" charset="-122"/>
                <a:ea typeface="华文新魏" pitchFamily="2" charset="-122"/>
              </a:rPr>
              <a:t>成立新中国</a:t>
            </a:r>
            <a:r>
              <a:rPr lang="en-US" altLang="zh-CN" sz="3600" b="1" dirty="0" smtClean="0">
                <a:latin typeface="华文新魏" pitchFamily="2" charset="-122"/>
                <a:ea typeface="华文新魏" pitchFamily="2" charset="-122"/>
              </a:rPr>
              <a:t>——</a:t>
            </a:r>
            <a:endParaRPr lang="zh-CN" altLang="en-US" sz="3600" b="1" dirty="0">
              <a:latin typeface="华文新魏" pitchFamily="2" charset="-122"/>
              <a:ea typeface="华文新魏" pitchFamily="2" charset="-122"/>
            </a:endParaRPr>
          </a:p>
        </p:txBody>
      </p:sp>
      <p:sp>
        <p:nvSpPr>
          <p:cNvPr id="23" name="TextBox 22"/>
          <p:cNvSpPr txBox="1"/>
          <p:nvPr/>
        </p:nvSpPr>
        <p:spPr>
          <a:xfrm>
            <a:off x="348344" y="2725783"/>
            <a:ext cx="1402079" cy="2308324"/>
          </a:xfrm>
          <a:prstGeom prst="rect">
            <a:avLst/>
          </a:prstGeom>
          <a:noFill/>
        </p:spPr>
        <p:txBody>
          <a:bodyPr wrap="square" rtlCol="0">
            <a:spAutoFit/>
          </a:bodyPr>
          <a:lstStyle/>
          <a:p>
            <a:pPr>
              <a:lnSpc>
                <a:spcPct val="150000"/>
              </a:lnSpc>
            </a:pPr>
            <a:r>
              <a:rPr lang="zh-CN" altLang="en-US" sz="3200" b="1" dirty="0" smtClean="0">
                <a:latin typeface="华文新魏" pitchFamily="2" charset="-122"/>
                <a:ea typeface="华文新魏" pitchFamily="2" charset="-122"/>
              </a:rPr>
              <a:t>时间：</a:t>
            </a:r>
            <a:endParaRPr lang="en-US" altLang="zh-CN" sz="3200" b="1" dirty="0" smtClean="0">
              <a:latin typeface="华文新魏" pitchFamily="2" charset="-122"/>
              <a:ea typeface="华文新魏" pitchFamily="2" charset="-122"/>
            </a:endParaRPr>
          </a:p>
          <a:p>
            <a:pPr>
              <a:lnSpc>
                <a:spcPct val="150000"/>
              </a:lnSpc>
            </a:pPr>
            <a:r>
              <a:rPr lang="zh-CN" altLang="en-US" sz="3200" b="1" dirty="0" smtClean="0">
                <a:latin typeface="华文新魏" pitchFamily="2" charset="-122"/>
                <a:ea typeface="华文新魏" pitchFamily="2" charset="-122"/>
              </a:rPr>
              <a:t>标志：</a:t>
            </a:r>
            <a:endParaRPr lang="en-US" altLang="zh-CN" sz="3200" b="1" dirty="0" smtClean="0">
              <a:latin typeface="华文新魏" pitchFamily="2" charset="-122"/>
              <a:ea typeface="华文新魏" pitchFamily="2" charset="-122"/>
            </a:endParaRPr>
          </a:p>
          <a:p>
            <a:pPr>
              <a:lnSpc>
                <a:spcPct val="150000"/>
              </a:lnSpc>
            </a:pPr>
            <a:r>
              <a:rPr lang="zh-CN" altLang="en-US" sz="3200" b="1" dirty="0" smtClean="0">
                <a:latin typeface="华文新魏" pitchFamily="2" charset="-122"/>
                <a:ea typeface="华文新魏" pitchFamily="2" charset="-122"/>
              </a:rPr>
              <a:t>意义：</a:t>
            </a:r>
            <a:endParaRPr lang="zh-CN" altLang="en-US" sz="3200" b="1" dirty="0">
              <a:latin typeface="华文新魏" pitchFamily="2" charset="-122"/>
              <a:ea typeface="华文新魏" pitchFamily="2" charset="-122"/>
            </a:endParaRPr>
          </a:p>
        </p:txBody>
      </p:sp>
      <p:pic>
        <p:nvPicPr>
          <p:cNvPr id="7" name="开国大典.wmv">
            <a:hlinkClick r:id="" action="ppaction://media"/>
          </p:cNvPr>
          <p:cNvPicPr>
            <a:picLocks noRot="1" noChangeAspect="1"/>
          </p:cNvPicPr>
          <p:nvPr>
            <a:videoFile r:link="rId1"/>
          </p:nvPr>
        </p:nvPicPr>
        <p:blipFill>
          <a:blip r:embed="rId4"/>
          <a:stretch>
            <a:fillRect/>
          </a:stretch>
        </p:blipFill>
        <p:spPr>
          <a:xfrm>
            <a:off x="4077050" y="845190"/>
            <a:ext cx="7750378" cy="5723356"/>
          </a:xfrm>
          <a:prstGeom prst="rect">
            <a:avLst/>
          </a:prstGeom>
        </p:spPr>
      </p:pic>
      <p:sp>
        <p:nvSpPr>
          <p:cNvPr id="14" name="TextBox 13"/>
          <p:cNvSpPr txBox="1"/>
          <p:nvPr/>
        </p:nvSpPr>
        <p:spPr>
          <a:xfrm>
            <a:off x="1524000" y="2908663"/>
            <a:ext cx="2168435" cy="646331"/>
          </a:xfrm>
          <a:prstGeom prst="rect">
            <a:avLst/>
          </a:prstGeom>
          <a:noFill/>
        </p:spPr>
        <p:txBody>
          <a:bodyPr wrap="square" rtlCol="0">
            <a:spAutoFit/>
          </a:bodyPr>
          <a:lstStyle/>
          <a:p>
            <a:r>
              <a:rPr lang="en-US" altLang="zh-CN" sz="3600" b="1" dirty="0" smtClean="0">
                <a:latin typeface="华文新魏" pitchFamily="2" charset="-122"/>
                <a:ea typeface="华文新魏" pitchFamily="2" charset="-122"/>
              </a:rPr>
              <a:t>1949.10.1</a:t>
            </a:r>
            <a:endParaRPr lang="zh-CN" altLang="en-US" sz="3600" b="1" dirty="0">
              <a:latin typeface="华文新魏" pitchFamily="2" charset="-122"/>
              <a:ea typeface="华文新魏" pitchFamily="2" charset="-122"/>
            </a:endParaRPr>
          </a:p>
        </p:txBody>
      </p:sp>
      <p:sp>
        <p:nvSpPr>
          <p:cNvPr id="15" name="TextBox 14"/>
          <p:cNvSpPr txBox="1"/>
          <p:nvPr/>
        </p:nvSpPr>
        <p:spPr>
          <a:xfrm>
            <a:off x="1497874" y="3596640"/>
            <a:ext cx="2168435" cy="646331"/>
          </a:xfrm>
          <a:prstGeom prst="rect">
            <a:avLst/>
          </a:prstGeom>
          <a:noFill/>
        </p:spPr>
        <p:txBody>
          <a:bodyPr wrap="square" rtlCol="0">
            <a:spAutoFit/>
          </a:bodyPr>
          <a:lstStyle/>
          <a:p>
            <a:r>
              <a:rPr lang="zh-CN" altLang="en-US" sz="3600" b="1" dirty="0" smtClean="0">
                <a:latin typeface="华文新魏" pitchFamily="2" charset="-122"/>
                <a:ea typeface="华文新魏" pitchFamily="2" charset="-122"/>
              </a:rPr>
              <a:t>开国大典</a:t>
            </a:r>
            <a:endParaRPr lang="zh-CN" altLang="en-US" sz="3600" b="1" dirty="0">
              <a:latin typeface="华文新魏" pitchFamily="2" charset="-122"/>
              <a:ea typeface="华文新魏"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blinds(horizontal)">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blinds(horizontal)">
                                      <p:cBhvr>
                                        <p:cTn id="1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p:cTn id="17" fill="hold" display="0">
                  <p:stCondLst>
                    <p:cond delay="indefinite"/>
                  </p:stCondLst>
                  <p:endCondLst>
                    <p:cond evt="onNext" delay="0">
                      <p:tgtEl>
                        <p:sldTgt/>
                      </p:tgtEl>
                    </p:cond>
                    <p:cond evt="onPrev" delay="0">
                      <p:tgtEl>
                        <p:sldTgt/>
                      </p:tgtEl>
                    </p:cond>
                  </p:endCondLst>
                </p:cTn>
                <p:tgtEl>
                  <p:spTgt spid="7"/>
                </p:tgtEl>
              </p:cMediaNode>
            </p:video>
          </p:childTnLst>
        </p:cTn>
      </p:par>
    </p:tnLst>
    <p:bldLst>
      <p:bldP spid="14" grpId="0"/>
      <p:bldP spid="15"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2"/>
          <a:stretch>
            <a:fillRect/>
          </a:stretch>
        </p:blipFill>
        <p:spPr>
          <a:xfrm>
            <a:off x="0" y="0"/>
            <a:ext cx="12192000" cy="6862354"/>
          </a:xfrm>
          <a:prstGeom prst="rect">
            <a:avLst/>
          </a:prstGeom>
          <a:noFill/>
          <a:ln w="9525">
            <a:noFill/>
          </a:ln>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人民盛会喜空前</a:t>
            </a:r>
            <a:endParaRPr lang="zh-CN" altLang="en-US" sz="5000" b="1" dirty="0">
              <a:latin typeface="华文新魏" pitchFamily="2" charset="-122"/>
              <a:ea typeface="华文新魏" pitchFamily="2" charset="-122"/>
            </a:endParaRPr>
          </a:p>
        </p:txBody>
      </p:sp>
      <p:sp>
        <p:nvSpPr>
          <p:cNvPr id="5" name="文本框 1"/>
          <p:cNvSpPr txBox="1">
            <a:spLocks noChangeArrowheads="1"/>
          </p:cNvSpPr>
          <p:nvPr/>
        </p:nvSpPr>
        <p:spPr bwMode="auto">
          <a:xfrm>
            <a:off x="278674" y="1029335"/>
            <a:ext cx="11773989" cy="2554545"/>
          </a:xfrm>
          <a:prstGeom prst="rect">
            <a:avLst/>
          </a:prstGeom>
          <a:solidFill>
            <a:schemeClr val="bg1">
              <a:alpha val="64000"/>
            </a:schemeClr>
          </a:solidFill>
          <a:ln w="9525">
            <a:noFill/>
            <a:miter lim="800000"/>
            <a:headEnd/>
            <a:tailEnd/>
          </a:ln>
        </p:spPr>
        <p:txBody>
          <a:bodyPr wrap="square">
            <a:spAutoFit/>
          </a:bodyPr>
          <a:lstStyle/>
          <a:p>
            <a:r>
              <a:rPr lang="zh-CN" altLang="en-US" sz="3200" b="1" dirty="0" smtClean="0">
                <a:latin typeface="华文新魏" pitchFamily="2" charset="-122"/>
                <a:ea typeface="华文新魏" pitchFamily="2" charset="-122"/>
              </a:rPr>
              <a:t>    </a:t>
            </a:r>
            <a:r>
              <a:rPr lang="zh-CN" altLang="en-US" sz="3200" b="1" dirty="0">
                <a:latin typeface="华文新魏" pitchFamily="2" charset="-122"/>
                <a:ea typeface="华文新魏" pitchFamily="2" charset="-122"/>
              </a:rPr>
              <a:t>“同胞们！中华人民共和国中央人民政府已于本日成立了！</a:t>
            </a:r>
            <a:endParaRPr lang="en-US" altLang="zh-CN" sz="3200" b="1" dirty="0">
              <a:latin typeface="华文新魏" pitchFamily="2" charset="-122"/>
              <a:ea typeface="华文新魏" pitchFamily="2" charset="-122"/>
            </a:endParaRPr>
          </a:p>
          <a:p>
            <a:r>
              <a:rPr lang="en-US" altLang="zh-CN" sz="3200" b="1" dirty="0">
                <a:latin typeface="华文新魏" pitchFamily="2" charset="-122"/>
                <a:ea typeface="华文新魏" pitchFamily="2" charset="-122"/>
              </a:rPr>
              <a:t>    ……</a:t>
            </a:r>
            <a:r>
              <a:rPr lang="zh-CN" altLang="en-US" sz="3200" b="1" dirty="0">
                <a:latin typeface="华文新魏" pitchFamily="2" charset="-122"/>
                <a:ea typeface="华文新魏" pitchFamily="2" charset="-122"/>
              </a:rPr>
              <a:t>同时决议：向各国政府宣布，</a:t>
            </a:r>
            <a:r>
              <a:rPr lang="zh-CN" altLang="en-US" sz="3200" b="1" dirty="0">
                <a:solidFill>
                  <a:srgbClr val="CC00CC"/>
                </a:solidFill>
                <a:latin typeface="华文新魏" pitchFamily="2" charset="-122"/>
                <a:ea typeface="华文新魏" pitchFamily="2" charset="-122"/>
              </a:rPr>
              <a:t>本政府为代表中华人民共和国全国人民的唯一合法政府</a:t>
            </a:r>
            <a:r>
              <a:rPr lang="zh-CN" altLang="en-US" sz="3200" b="1" dirty="0">
                <a:latin typeface="华文新魏" pitchFamily="2" charset="-122"/>
                <a:ea typeface="华文新魏" pitchFamily="2" charset="-122"/>
              </a:rPr>
              <a:t>，凡愿遵守平等、互利及互相尊重领土主权等原则的任何外国政府，本政府均愿与之建立外交关系</a:t>
            </a:r>
            <a:r>
              <a:rPr lang="zh-CN" altLang="en-US" sz="3200" b="1" dirty="0" smtClean="0">
                <a:latin typeface="华文新魏" pitchFamily="2" charset="-122"/>
                <a:ea typeface="华文新魏" pitchFamily="2" charset="-122"/>
              </a:rPr>
              <a:t>。</a:t>
            </a:r>
            <a:endParaRPr lang="en-US" altLang="zh-CN" sz="3200" b="1" dirty="0" smtClean="0">
              <a:latin typeface="华文新魏" pitchFamily="2" charset="-122"/>
              <a:ea typeface="华文新魏" pitchFamily="2" charset="-122"/>
            </a:endParaRPr>
          </a:p>
          <a:p>
            <a:pPr algn="r"/>
            <a:r>
              <a:rPr lang="en-US" altLang="zh-CN" sz="3200" b="1" dirty="0" smtClean="0">
                <a:latin typeface="华文新魏" pitchFamily="2" charset="-122"/>
                <a:ea typeface="华文新魏" pitchFamily="2" charset="-122"/>
              </a:rPr>
              <a:t>——</a:t>
            </a:r>
            <a:r>
              <a:rPr lang="zh-CN" altLang="en-US" sz="3200" b="1" dirty="0" smtClean="0">
                <a:latin typeface="华文新魏" pitchFamily="2" charset="-122"/>
                <a:ea typeface="华文新魏" pitchFamily="2" charset="-122"/>
              </a:rPr>
              <a:t>开国大典毛主席讲话</a:t>
            </a:r>
            <a:r>
              <a:rPr lang="zh-CN" altLang="en-US" sz="3200" b="1" dirty="0" smtClean="0">
                <a:latin typeface="华文新魏" pitchFamily="2" charset="-122"/>
                <a:ea typeface="华文新魏" pitchFamily="2" charset="-122"/>
              </a:rPr>
              <a:t>节选</a:t>
            </a:r>
            <a:endParaRPr lang="en-US" altLang="zh-CN" sz="3200" b="1" dirty="0" smtClean="0">
              <a:latin typeface="华文新魏" pitchFamily="2" charset="-122"/>
              <a:ea typeface="华文新魏" pitchFamily="2" charset="-122"/>
            </a:endParaRPr>
          </a:p>
        </p:txBody>
      </p:sp>
      <p:sp>
        <p:nvSpPr>
          <p:cNvPr id="6" name="TextBox 5"/>
          <p:cNvSpPr txBox="1"/>
          <p:nvPr/>
        </p:nvSpPr>
        <p:spPr>
          <a:xfrm>
            <a:off x="261257" y="3718560"/>
            <a:ext cx="11782697" cy="2554545"/>
          </a:xfrm>
          <a:prstGeom prst="rect">
            <a:avLst/>
          </a:prstGeom>
          <a:solidFill>
            <a:schemeClr val="bg1">
              <a:alpha val="64000"/>
            </a:schemeClr>
          </a:solidFill>
        </p:spPr>
        <p:txBody>
          <a:bodyPr wrap="square" rtlCol="0">
            <a:spAutoFit/>
          </a:bodyPr>
          <a:lstStyle/>
          <a:p>
            <a:r>
              <a:rPr lang="zh-CN" altLang="en-US" sz="3200" b="1" dirty="0" smtClean="0">
                <a:latin typeface="华文新魏" pitchFamily="2" charset="-122"/>
                <a:ea typeface="华文新魏" pitchFamily="2" charset="-122"/>
              </a:rPr>
              <a:t>        我们</a:t>
            </a:r>
            <a:r>
              <a:rPr lang="zh-CN" altLang="en-US" sz="3200" b="1" dirty="0" smtClean="0">
                <a:latin typeface="华文新魏" pitchFamily="2" charset="-122"/>
                <a:ea typeface="华文新魏" pitchFamily="2" charset="-122"/>
              </a:rPr>
              <a:t>团结起来，以人民解放战争和人民大革命</a:t>
            </a:r>
            <a:r>
              <a:rPr lang="zh-CN" altLang="en-US" sz="3200" b="1" dirty="0" smtClean="0">
                <a:solidFill>
                  <a:srgbClr val="CC00CC"/>
                </a:solidFill>
                <a:latin typeface="华文新魏" pitchFamily="2" charset="-122"/>
                <a:ea typeface="华文新魏" pitchFamily="2" charset="-122"/>
              </a:rPr>
              <a:t>打倒了内外压迫者</a:t>
            </a:r>
            <a:r>
              <a:rPr lang="zh-CN" altLang="en-US" sz="3200" b="1" dirty="0" smtClean="0">
                <a:latin typeface="华文新魏" pitchFamily="2" charset="-122"/>
                <a:ea typeface="华文新魏" pitchFamily="2" charset="-122"/>
              </a:rPr>
              <a:t>，宣布中华人民共和国的成立了。我们的民族将从此</a:t>
            </a:r>
            <a:r>
              <a:rPr lang="zh-CN" altLang="en-US" sz="3200" b="1" dirty="0" smtClean="0">
                <a:solidFill>
                  <a:srgbClr val="CC00CC"/>
                </a:solidFill>
                <a:latin typeface="华文新魏" pitchFamily="2" charset="-122"/>
                <a:ea typeface="华文新魏" pitchFamily="2" charset="-122"/>
              </a:rPr>
              <a:t>列入爱好和平自由的世界各民族的大家庭</a:t>
            </a:r>
            <a:r>
              <a:rPr lang="zh-CN" altLang="en-US" sz="3200" b="1" dirty="0" smtClean="0">
                <a:latin typeface="华文新魏" pitchFamily="2" charset="-122"/>
                <a:ea typeface="华文新魏" pitchFamily="2" charset="-122"/>
              </a:rPr>
              <a:t>，以通用性而勤劳的姿态工作着，创造自己的文明和幸福，同时也促进世界的和平和自由</a:t>
            </a:r>
            <a:r>
              <a:rPr lang="zh-CN" altLang="en-US" sz="3200" b="1" dirty="0" smtClean="0">
                <a:latin typeface="华文新魏" pitchFamily="2" charset="-122"/>
                <a:ea typeface="华文新魏" pitchFamily="2" charset="-122"/>
              </a:rPr>
              <a:t>。</a:t>
            </a:r>
            <a:endParaRPr lang="en-US" altLang="zh-CN" sz="3200" b="1" dirty="0" smtClean="0">
              <a:latin typeface="华文新魏" pitchFamily="2" charset="-122"/>
              <a:ea typeface="华文新魏" pitchFamily="2" charset="-122"/>
            </a:endParaRPr>
          </a:p>
          <a:p>
            <a:pPr algn="r"/>
            <a:r>
              <a:rPr lang="en-US" altLang="zh-CN" sz="3200" b="1" dirty="0" smtClean="0">
                <a:latin typeface="华文新魏" pitchFamily="2" charset="-122"/>
                <a:ea typeface="华文新魏" pitchFamily="2" charset="-122"/>
              </a:rPr>
              <a:t>——</a:t>
            </a:r>
            <a:r>
              <a:rPr lang="zh-CN" altLang="en-US" sz="3200" b="1" dirty="0" smtClean="0">
                <a:latin typeface="华文新魏" pitchFamily="2" charset="-122"/>
                <a:ea typeface="华文新魏" pitchFamily="2" charset="-122"/>
              </a:rPr>
              <a:t>一届政协开幕词</a:t>
            </a:r>
            <a:endParaRPr lang="zh-CN" altLang="en-US" sz="3200" b="1" dirty="0" smtClean="0">
              <a:latin typeface="华文新魏" pitchFamily="2" charset="-122"/>
              <a:ea typeface="华文新魏" pitchFamily="2" charset="-122"/>
            </a:endParaRPr>
          </a:p>
        </p:txBody>
      </p:sp>
    </p:spTree>
  </p:cSld>
  <p:clrMapOvr>
    <a:masterClrMapping/>
  </p:clrMapOvr>
  <p:transition spd="slow">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2"/>
          <a:stretch>
            <a:fillRect/>
          </a:stretch>
        </p:blipFill>
        <p:spPr>
          <a:xfrm>
            <a:off x="0" y="0"/>
            <a:ext cx="12192000" cy="6862354"/>
          </a:xfrm>
          <a:prstGeom prst="rect">
            <a:avLst/>
          </a:prstGeom>
          <a:noFill/>
          <a:ln w="9525">
            <a:noFill/>
            <a:miter lim="800000"/>
            <a:headEnd/>
            <a:tailEnd/>
          </a:ln>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人民盛会喜空前</a:t>
            </a:r>
            <a:endParaRPr lang="zh-CN" altLang="en-US" sz="5000" b="1" dirty="0">
              <a:latin typeface="华文新魏" pitchFamily="2" charset="-122"/>
              <a:ea typeface="华文新魏" pitchFamily="2" charset="-122"/>
            </a:endParaRPr>
          </a:p>
        </p:txBody>
      </p:sp>
      <p:sp>
        <p:nvSpPr>
          <p:cNvPr id="7" name="Text Box 6"/>
          <p:cNvSpPr txBox="1">
            <a:spLocks noChangeArrowheads="1"/>
          </p:cNvSpPr>
          <p:nvPr/>
        </p:nvSpPr>
        <p:spPr bwMode="auto">
          <a:xfrm>
            <a:off x="1497874" y="1339306"/>
            <a:ext cx="10379937" cy="3914918"/>
          </a:xfrm>
          <a:prstGeom prst="rect">
            <a:avLst/>
          </a:prstGeom>
          <a:noFill/>
          <a:ln w="9525">
            <a:noFill/>
            <a:miter lim="800000"/>
            <a:headEnd/>
            <a:tailEnd/>
          </a:ln>
        </p:spPr>
        <p:txBody>
          <a:bodyPr wrap="square">
            <a:spAutoFit/>
          </a:bodyPr>
          <a:lstStyle/>
          <a:p>
            <a:pPr>
              <a:lnSpc>
                <a:spcPct val="125000"/>
              </a:lnSpc>
              <a:spcBef>
                <a:spcPct val="50000"/>
              </a:spcBef>
            </a:pPr>
            <a:r>
              <a:rPr lang="zh-CN" altLang="en-US" sz="3600" b="1" dirty="0" smtClean="0">
                <a:solidFill>
                  <a:srgbClr val="FF3300"/>
                </a:solidFill>
                <a:latin typeface="华文新魏" pitchFamily="2" charset="-122"/>
                <a:ea typeface="华文新魏" pitchFamily="2" charset="-122"/>
              </a:rPr>
              <a:t>开辟</a:t>
            </a:r>
            <a:r>
              <a:rPr lang="zh-CN" altLang="en-US" sz="3600" b="1" dirty="0">
                <a:solidFill>
                  <a:srgbClr val="FF3300"/>
                </a:solidFill>
                <a:latin typeface="华文新魏" pitchFamily="2" charset="-122"/>
                <a:ea typeface="华文新魏" pitchFamily="2" charset="-122"/>
              </a:rPr>
              <a:t>了中国历史</a:t>
            </a:r>
            <a:r>
              <a:rPr lang="zh-CN" altLang="en-US" sz="3600" b="1" dirty="0" smtClean="0">
                <a:solidFill>
                  <a:srgbClr val="FF3300"/>
                </a:solidFill>
                <a:latin typeface="华文新魏" pitchFamily="2" charset="-122"/>
                <a:ea typeface="华文新魏" pitchFamily="2" charset="-122"/>
              </a:rPr>
              <a:t>新纪元。</a:t>
            </a:r>
            <a:endParaRPr lang="en-US" altLang="zh-CN" sz="3600" b="1" dirty="0" smtClean="0">
              <a:solidFill>
                <a:srgbClr val="FF3300"/>
              </a:solidFill>
              <a:latin typeface="华文新魏" pitchFamily="2" charset="-122"/>
              <a:ea typeface="华文新魏" pitchFamily="2" charset="-122"/>
            </a:endParaRPr>
          </a:p>
          <a:p>
            <a:pPr>
              <a:lnSpc>
                <a:spcPct val="140000"/>
              </a:lnSpc>
            </a:pPr>
            <a:r>
              <a:rPr lang="zh-CN" altLang="en-US" sz="3600" b="1" dirty="0" smtClean="0">
                <a:latin typeface="华文新魏" pitchFamily="2" charset="-122"/>
                <a:ea typeface="华文新魏" pitchFamily="2" charset="-122"/>
              </a:rPr>
              <a:t>推翻了帝国主义、封建主义和官僚资本主义的统治</a:t>
            </a:r>
          </a:p>
          <a:p>
            <a:pPr>
              <a:spcBef>
                <a:spcPct val="50000"/>
              </a:spcBef>
            </a:pPr>
            <a:r>
              <a:rPr lang="zh-CN" altLang="en-US" sz="3600" b="1" dirty="0" smtClean="0">
                <a:latin typeface="华文新魏" pitchFamily="2" charset="-122"/>
                <a:ea typeface="华文新魏" pitchFamily="2" charset="-122"/>
              </a:rPr>
              <a:t>中国真正成为独立自主的国家，占人类总数四分之一的中国人从此站起来了</a:t>
            </a:r>
          </a:p>
          <a:p>
            <a:pPr>
              <a:lnSpc>
                <a:spcPct val="125000"/>
              </a:lnSpc>
              <a:spcBef>
                <a:spcPct val="50000"/>
              </a:spcBef>
            </a:pPr>
            <a:r>
              <a:rPr lang="zh-CN" altLang="en-US" sz="3600" b="1" dirty="0" smtClean="0">
                <a:latin typeface="华文新魏" pitchFamily="2" charset="-122"/>
                <a:ea typeface="华文新魏" pitchFamily="2" charset="-122"/>
              </a:rPr>
              <a:t>壮大了世界和平民主和社会主义的力量。</a:t>
            </a:r>
            <a:endParaRPr lang="zh-CN" altLang="en-US" sz="3600" b="1" dirty="0">
              <a:latin typeface="华文新魏" pitchFamily="2" charset="-122"/>
              <a:ea typeface="华文新魏" pitchFamily="2" charset="-122"/>
            </a:endParaRPr>
          </a:p>
        </p:txBody>
      </p:sp>
      <p:sp>
        <p:nvSpPr>
          <p:cNvPr id="8" name="TextBox 7"/>
          <p:cNvSpPr txBox="1"/>
          <p:nvPr/>
        </p:nvSpPr>
        <p:spPr>
          <a:xfrm>
            <a:off x="217714" y="1445622"/>
            <a:ext cx="1132114" cy="646331"/>
          </a:xfrm>
          <a:prstGeom prst="rect">
            <a:avLst/>
          </a:prstGeom>
          <a:noFill/>
        </p:spPr>
        <p:txBody>
          <a:bodyPr wrap="square" rtlCol="0">
            <a:spAutoFit/>
          </a:bodyPr>
          <a:lstStyle/>
          <a:p>
            <a:r>
              <a:rPr lang="zh-CN" altLang="en-US" sz="3600" b="1" dirty="0" smtClean="0">
                <a:latin typeface="华文新魏" pitchFamily="2" charset="-122"/>
                <a:ea typeface="华文新魏" pitchFamily="2" charset="-122"/>
              </a:rPr>
              <a:t>国内</a:t>
            </a:r>
            <a:endParaRPr lang="en-US" altLang="zh-CN" sz="3600" b="1" dirty="0">
              <a:latin typeface="华文新魏" pitchFamily="2" charset="-122"/>
              <a:ea typeface="华文新魏" pitchFamily="2" charset="-122"/>
            </a:endParaRPr>
          </a:p>
        </p:txBody>
      </p:sp>
      <p:sp>
        <p:nvSpPr>
          <p:cNvPr id="9" name="TextBox 8"/>
          <p:cNvSpPr txBox="1"/>
          <p:nvPr/>
        </p:nvSpPr>
        <p:spPr>
          <a:xfrm>
            <a:off x="226423" y="4511039"/>
            <a:ext cx="1132114" cy="646331"/>
          </a:xfrm>
          <a:prstGeom prst="rect">
            <a:avLst/>
          </a:prstGeom>
          <a:noFill/>
        </p:spPr>
        <p:txBody>
          <a:bodyPr wrap="square" rtlCol="0">
            <a:spAutoFit/>
          </a:bodyPr>
          <a:lstStyle/>
          <a:p>
            <a:r>
              <a:rPr lang="zh-CN" altLang="en-US" sz="3600" b="1" dirty="0" smtClean="0">
                <a:latin typeface="华文新魏" pitchFamily="2" charset="-122"/>
                <a:ea typeface="华文新魏" pitchFamily="2" charset="-122"/>
              </a:rPr>
              <a:t>国际</a:t>
            </a:r>
            <a:endParaRPr lang="en-US" altLang="zh-CN" sz="3600" b="1" dirty="0">
              <a:latin typeface="华文新魏" pitchFamily="2" charset="-122"/>
              <a:ea typeface="华文新魏" pitchFamily="2" charset="-122"/>
            </a:endParaRPr>
          </a:p>
        </p:txBody>
      </p:sp>
    </p:spTree>
  </p:cSld>
  <p:clrMapOvr>
    <a:masterClrMapping/>
  </p:clrMapOvr>
  <p:transition spd="slow">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图片 24" descr="1_190619141333_1.JPG"/>
          <p:cNvPicPr>
            <a:picLocks noChangeAspect="1"/>
          </p:cNvPicPr>
          <p:nvPr/>
        </p:nvPicPr>
        <p:blipFill>
          <a:blip r:embed="rId2"/>
          <a:stretch>
            <a:fillRect/>
          </a:stretch>
        </p:blipFill>
        <p:spPr>
          <a:xfrm>
            <a:off x="0" y="0"/>
            <a:ext cx="12192000" cy="6862354"/>
          </a:xfrm>
          <a:prstGeom prst="rect">
            <a:avLst/>
          </a:prstGeom>
        </p:spPr>
      </p:pic>
      <p:pic>
        <p:nvPicPr>
          <p:cNvPr id="10" name="Picture 2"/>
          <p:cNvPicPr>
            <a:picLocks noChangeAspect="1"/>
          </p:cNvPicPr>
          <p:nvPr/>
        </p:nvPicPr>
        <p:blipFill>
          <a:blip r:embed="rId3"/>
          <a:stretch>
            <a:fillRect/>
          </a:stretch>
        </p:blipFill>
        <p:spPr>
          <a:xfrm>
            <a:off x="0" y="0"/>
            <a:ext cx="12192000" cy="6858000"/>
          </a:xfrm>
          <a:prstGeom prst="rect">
            <a:avLst/>
          </a:prstGeom>
          <a:noFill/>
          <a:ln w="76200" cap="flat" cmpd="tri">
            <a:noFill/>
            <a:prstDash val="solid"/>
            <a:miter/>
            <a:headEnd type="none" w="med" len="med"/>
            <a:tailEnd type="none" w="med" len="med"/>
          </a:ln>
        </p:spPr>
      </p:pic>
    </p:spTree>
  </p:cSld>
  <p:clrMapOvr>
    <a:masterClrMapping/>
  </p:clrMapOvr>
  <p:transition spd="slow">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图片 24" descr="1_190619141333_1.JPG"/>
          <p:cNvPicPr>
            <a:picLocks noChangeAspect="1"/>
          </p:cNvPicPr>
          <p:nvPr/>
        </p:nvPicPr>
        <p:blipFill>
          <a:blip r:embed="rId2"/>
          <a:stretch>
            <a:fillRect/>
          </a:stretch>
        </p:blipFill>
        <p:spPr>
          <a:xfrm>
            <a:off x="0" y="0"/>
            <a:ext cx="12192000" cy="6862354"/>
          </a:xfrm>
          <a:prstGeom prst="rect">
            <a:avLst/>
          </a:prstGeom>
        </p:spPr>
      </p:pic>
      <p:grpSp>
        <p:nvGrpSpPr>
          <p:cNvPr id="2" name="组合 25"/>
          <p:cNvGrpSpPr/>
          <p:nvPr/>
        </p:nvGrpSpPr>
        <p:grpSpPr>
          <a:xfrm>
            <a:off x="1463041" y="1759128"/>
            <a:ext cx="5077097" cy="2185855"/>
            <a:chOff x="1820092" y="1837505"/>
            <a:chExt cx="5077097" cy="2185855"/>
          </a:xfrm>
        </p:grpSpPr>
        <p:grpSp>
          <p:nvGrpSpPr>
            <p:cNvPr id="3" name="组合 10"/>
            <p:cNvGrpSpPr/>
            <p:nvPr/>
          </p:nvGrpSpPr>
          <p:grpSpPr>
            <a:xfrm rot="21201102">
              <a:off x="1820092" y="1971086"/>
              <a:ext cx="696685" cy="2052274"/>
              <a:chOff x="10972800" y="-769938"/>
              <a:chExt cx="1111250" cy="4051300"/>
            </a:xfrm>
            <a:solidFill>
              <a:srgbClr val="E50012"/>
            </a:solidFill>
          </p:grpSpPr>
          <p:sp>
            <p:nvSpPr>
              <p:cNvPr id="12" name="Freeform 534"/>
              <p:cNvSpPr>
                <a:spLocks noEditPoints="1"/>
              </p:cNvSpPr>
              <p:nvPr/>
            </p:nvSpPr>
            <p:spPr bwMode="auto">
              <a:xfrm>
                <a:off x="10972800" y="-769938"/>
                <a:ext cx="1012825" cy="4051300"/>
              </a:xfrm>
              <a:custGeom>
                <a:avLst/>
                <a:gdLst>
                  <a:gd name="T0" fmla="*/ 193 w 373"/>
                  <a:gd name="T1" fmla="*/ 695 h 1492"/>
                  <a:gd name="T2" fmla="*/ 164 w 373"/>
                  <a:gd name="T3" fmla="*/ 615 h 1492"/>
                  <a:gd name="T4" fmla="*/ 167 w 373"/>
                  <a:gd name="T5" fmla="*/ 685 h 1492"/>
                  <a:gd name="T6" fmla="*/ 209 w 373"/>
                  <a:gd name="T7" fmla="*/ 638 h 1492"/>
                  <a:gd name="T8" fmla="*/ 152 w 373"/>
                  <a:gd name="T9" fmla="*/ 488 h 1492"/>
                  <a:gd name="T10" fmla="*/ 147 w 373"/>
                  <a:gd name="T11" fmla="*/ 531 h 1492"/>
                  <a:gd name="T12" fmla="*/ 19 w 373"/>
                  <a:gd name="T13" fmla="*/ 509 h 1492"/>
                  <a:gd name="T14" fmla="*/ 91 w 373"/>
                  <a:gd name="T15" fmla="*/ 510 h 1492"/>
                  <a:gd name="T16" fmla="*/ 50 w 373"/>
                  <a:gd name="T17" fmla="*/ 484 h 1492"/>
                  <a:gd name="T18" fmla="*/ 162 w 373"/>
                  <a:gd name="T19" fmla="*/ 556 h 1492"/>
                  <a:gd name="T20" fmla="*/ 193 w 373"/>
                  <a:gd name="T21" fmla="*/ 521 h 1492"/>
                  <a:gd name="T22" fmla="*/ 162 w 373"/>
                  <a:gd name="T23" fmla="*/ 511 h 1492"/>
                  <a:gd name="T24" fmla="*/ 196 w 373"/>
                  <a:gd name="T25" fmla="*/ 475 h 1492"/>
                  <a:gd name="T26" fmla="*/ 163 w 373"/>
                  <a:gd name="T27" fmla="*/ 383 h 1492"/>
                  <a:gd name="T28" fmla="*/ 115 w 373"/>
                  <a:gd name="T29" fmla="*/ 440 h 1492"/>
                  <a:gd name="T30" fmla="*/ 19 w 373"/>
                  <a:gd name="T31" fmla="*/ 485 h 1492"/>
                  <a:gd name="T32" fmla="*/ 190 w 373"/>
                  <a:gd name="T33" fmla="*/ 559 h 1492"/>
                  <a:gd name="T34" fmla="*/ 210 w 373"/>
                  <a:gd name="T35" fmla="*/ 594 h 1492"/>
                  <a:gd name="T36" fmla="*/ 186 w 373"/>
                  <a:gd name="T37" fmla="*/ 541 h 1492"/>
                  <a:gd name="T38" fmla="*/ 117 w 373"/>
                  <a:gd name="T39" fmla="*/ 586 h 1492"/>
                  <a:gd name="T40" fmla="*/ 21 w 373"/>
                  <a:gd name="T41" fmla="*/ 561 h 1492"/>
                  <a:gd name="T42" fmla="*/ 14 w 373"/>
                  <a:gd name="T43" fmla="*/ 533 h 1492"/>
                  <a:gd name="T44" fmla="*/ 92 w 373"/>
                  <a:gd name="T45" fmla="*/ 590 h 1492"/>
                  <a:gd name="T46" fmla="*/ 157 w 373"/>
                  <a:gd name="T47" fmla="*/ 610 h 1492"/>
                  <a:gd name="T48" fmla="*/ 355 w 373"/>
                  <a:gd name="T49" fmla="*/ 554 h 1492"/>
                  <a:gd name="T50" fmla="*/ 225 w 373"/>
                  <a:gd name="T51" fmla="*/ 565 h 1492"/>
                  <a:gd name="T52" fmla="*/ 281 w 373"/>
                  <a:gd name="T53" fmla="*/ 592 h 1492"/>
                  <a:gd name="T54" fmla="*/ 193 w 373"/>
                  <a:gd name="T55" fmla="*/ 799 h 1492"/>
                  <a:gd name="T56" fmla="*/ 187 w 373"/>
                  <a:gd name="T57" fmla="*/ 747 h 1492"/>
                  <a:gd name="T58" fmla="*/ 171 w 373"/>
                  <a:gd name="T59" fmla="*/ 805 h 1492"/>
                  <a:gd name="T60" fmla="*/ 280 w 373"/>
                  <a:gd name="T61" fmla="*/ 1361 h 1492"/>
                  <a:gd name="T62" fmla="*/ 223 w 373"/>
                  <a:gd name="T63" fmla="*/ 1251 h 1492"/>
                  <a:gd name="T64" fmla="*/ 203 w 373"/>
                  <a:gd name="T65" fmla="*/ 873 h 1492"/>
                  <a:gd name="T66" fmla="*/ 198 w 373"/>
                  <a:gd name="T67" fmla="*/ 832 h 1492"/>
                  <a:gd name="T68" fmla="*/ 215 w 373"/>
                  <a:gd name="T69" fmla="*/ 754 h 1492"/>
                  <a:gd name="T70" fmla="*/ 201 w 373"/>
                  <a:gd name="T71" fmla="*/ 711 h 1492"/>
                  <a:gd name="T72" fmla="*/ 163 w 373"/>
                  <a:gd name="T73" fmla="*/ 712 h 1492"/>
                  <a:gd name="T74" fmla="*/ 141 w 373"/>
                  <a:gd name="T75" fmla="*/ 790 h 1492"/>
                  <a:gd name="T76" fmla="*/ 160 w 373"/>
                  <a:gd name="T77" fmla="*/ 835 h 1492"/>
                  <a:gd name="T78" fmla="*/ 121 w 373"/>
                  <a:gd name="T79" fmla="*/ 1018 h 1492"/>
                  <a:gd name="T80" fmla="*/ 142 w 373"/>
                  <a:gd name="T81" fmla="*/ 1368 h 1492"/>
                  <a:gd name="T82" fmla="*/ 150 w 373"/>
                  <a:gd name="T83" fmla="*/ 1448 h 1492"/>
                  <a:gd name="T84" fmla="*/ 156 w 373"/>
                  <a:gd name="T85" fmla="*/ 1210 h 1492"/>
                  <a:gd name="T86" fmla="*/ 173 w 373"/>
                  <a:gd name="T87" fmla="*/ 855 h 1492"/>
                  <a:gd name="T88" fmla="*/ 248 w 373"/>
                  <a:gd name="T89" fmla="*/ 1339 h 1492"/>
                  <a:gd name="T90" fmla="*/ 324 w 373"/>
                  <a:gd name="T91" fmla="*/ 1433 h 1492"/>
                  <a:gd name="T92" fmla="*/ 157 w 373"/>
                  <a:gd name="T93" fmla="*/ 239 h 1492"/>
                  <a:gd name="T94" fmla="*/ 194 w 373"/>
                  <a:gd name="T95" fmla="*/ 74 h 1492"/>
                  <a:gd name="T96" fmla="*/ 159 w 373"/>
                  <a:gd name="T97" fmla="*/ 381 h 1492"/>
                  <a:gd name="T98" fmla="*/ 190 w 373"/>
                  <a:gd name="T99" fmla="*/ 489 h 1492"/>
                  <a:gd name="T100" fmla="*/ 260 w 373"/>
                  <a:gd name="T101" fmla="*/ 464 h 1492"/>
                  <a:gd name="T102" fmla="*/ 233 w 373"/>
                  <a:gd name="T103" fmla="*/ 521 h 1492"/>
                  <a:gd name="T104" fmla="*/ 321 w 373"/>
                  <a:gd name="T105" fmla="*/ 487 h 1492"/>
                  <a:gd name="T106" fmla="*/ 280 w 373"/>
                  <a:gd name="T107" fmla="*/ 513 h 1492"/>
                  <a:gd name="T108" fmla="*/ 352 w 373"/>
                  <a:gd name="T109" fmla="*/ 512 h 1492"/>
                  <a:gd name="T110" fmla="*/ 286 w 373"/>
                  <a:gd name="T111" fmla="*/ 459 h 1492"/>
                  <a:gd name="T112" fmla="*/ 199 w 373"/>
                  <a:gd name="T113" fmla="*/ 444 h 1492"/>
                  <a:gd name="T114" fmla="*/ 192 w 373"/>
                  <a:gd name="T115" fmla="*/ 543 h 1492"/>
                  <a:gd name="T116" fmla="*/ 223 w 373"/>
                  <a:gd name="T117" fmla="*/ 559 h 1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3" h="1492">
                    <a:moveTo>
                      <a:pt x="208" y="685"/>
                    </a:moveTo>
                    <a:cubicBezTo>
                      <a:pt x="209" y="682"/>
                      <a:pt x="207" y="681"/>
                      <a:pt x="204" y="680"/>
                    </a:cubicBezTo>
                    <a:cubicBezTo>
                      <a:pt x="183" y="682"/>
                      <a:pt x="183" y="682"/>
                      <a:pt x="183" y="682"/>
                    </a:cubicBezTo>
                    <a:cubicBezTo>
                      <a:pt x="179" y="683"/>
                      <a:pt x="175" y="682"/>
                      <a:pt x="171" y="681"/>
                    </a:cubicBezTo>
                    <a:cubicBezTo>
                      <a:pt x="168" y="680"/>
                      <a:pt x="165" y="680"/>
                      <a:pt x="162" y="682"/>
                    </a:cubicBezTo>
                    <a:cubicBezTo>
                      <a:pt x="162" y="682"/>
                      <a:pt x="161" y="683"/>
                      <a:pt x="161" y="684"/>
                    </a:cubicBezTo>
                    <a:cubicBezTo>
                      <a:pt x="160" y="687"/>
                      <a:pt x="160" y="689"/>
                      <a:pt x="163" y="692"/>
                    </a:cubicBezTo>
                    <a:cubicBezTo>
                      <a:pt x="168" y="694"/>
                      <a:pt x="173" y="696"/>
                      <a:pt x="179" y="696"/>
                    </a:cubicBezTo>
                    <a:cubicBezTo>
                      <a:pt x="190" y="696"/>
                      <a:pt x="190" y="696"/>
                      <a:pt x="190" y="696"/>
                    </a:cubicBezTo>
                    <a:cubicBezTo>
                      <a:pt x="193" y="695"/>
                      <a:pt x="193" y="695"/>
                      <a:pt x="193" y="695"/>
                    </a:cubicBezTo>
                    <a:cubicBezTo>
                      <a:pt x="197" y="694"/>
                      <a:pt x="201" y="693"/>
                      <a:pt x="204" y="690"/>
                    </a:cubicBezTo>
                    <a:cubicBezTo>
                      <a:pt x="206" y="688"/>
                      <a:pt x="206" y="688"/>
                      <a:pt x="206" y="688"/>
                    </a:cubicBezTo>
                    <a:cubicBezTo>
                      <a:pt x="208" y="685"/>
                      <a:pt x="208" y="685"/>
                      <a:pt x="208" y="685"/>
                    </a:cubicBezTo>
                    <a:close/>
                    <a:moveTo>
                      <a:pt x="210" y="620"/>
                    </a:moveTo>
                    <a:cubicBezTo>
                      <a:pt x="211" y="616"/>
                      <a:pt x="211" y="616"/>
                      <a:pt x="211" y="616"/>
                    </a:cubicBezTo>
                    <a:cubicBezTo>
                      <a:pt x="212" y="614"/>
                      <a:pt x="211" y="612"/>
                      <a:pt x="208" y="612"/>
                    </a:cubicBezTo>
                    <a:cubicBezTo>
                      <a:pt x="186" y="614"/>
                      <a:pt x="186" y="614"/>
                      <a:pt x="186" y="614"/>
                    </a:cubicBezTo>
                    <a:cubicBezTo>
                      <a:pt x="183" y="614"/>
                      <a:pt x="179" y="614"/>
                      <a:pt x="175" y="612"/>
                    </a:cubicBezTo>
                    <a:cubicBezTo>
                      <a:pt x="172" y="612"/>
                      <a:pt x="169" y="612"/>
                      <a:pt x="166" y="613"/>
                    </a:cubicBezTo>
                    <a:cubicBezTo>
                      <a:pt x="165" y="614"/>
                      <a:pt x="164" y="614"/>
                      <a:pt x="164" y="615"/>
                    </a:cubicBezTo>
                    <a:cubicBezTo>
                      <a:pt x="163" y="618"/>
                      <a:pt x="164" y="621"/>
                      <a:pt x="167" y="624"/>
                    </a:cubicBezTo>
                    <a:cubicBezTo>
                      <a:pt x="171" y="626"/>
                      <a:pt x="177" y="627"/>
                      <a:pt x="182" y="628"/>
                    </a:cubicBezTo>
                    <a:cubicBezTo>
                      <a:pt x="189" y="628"/>
                      <a:pt x="195" y="627"/>
                      <a:pt x="202" y="625"/>
                    </a:cubicBezTo>
                    <a:cubicBezTo>
                      <a:pt x="198" y="628"/>
                      <a:pt x="193" y="630"/>
                      <a:pt x="187" y="629"/>
                    </a:cubicBezTo>
                    <a:cubicBezTo>
                      <a:pt x="178" y="629"/>
                      <a:pt x="169" y="627"/>
                      <a:pt x="161" y="624"/>
                    </a:cubicBezTo>
                    <a:cubicBezTo>
                      <a:pt x="159" y="625"/>
                      <a:pt x="158" y="627"/>
                      <a:pt x="157" y="628"/>
                    </a:cubicBezTo>
                    <a:cubicBezTo>
                      <a:pt x="156" y="629"/>
                      <a:pt x="156" y="630"/>
                      <a:pt x="156" y="631"/>
                    </a:cubicBezTo>
                    <a:cubicBezTo>
                      <a:pt x="157" y="638"/>
                      <a:pt x="162" y="642"/>
                      <a:pt x="168" y="644"/>
                    </a:cubicBezTo>
                    <a:cubicBezTo>
                      <a:pt x="168" y="646"/>
                      <a:pt x="167" y="649"/>
                      <a:pt x="167" y="656"/>
                    </a:cubicBezTo>
                    <a:cubicBezTo>
                      <a:pt x="167" y="685"/>
                      <a:pt x="167" y="685"/>
                      <a:pt x="167" y="685"/>
                    </a:cubicBezTo>
                    <a:cubicBezTo>
                      <a:pt x="171" y="685"/>
                      <a:pt x="176" y="685"/>
                      <a:pt x="182" y="685"/>
                    </a:cubicBezTo>
                    <a:cubicBezTo>
                      <a:pt x="182" y="678"/>
                      <a:pt x="183" y="648"/>
                      <a:pt x="183" y="645"/>
                    </a:cubicBezTo>
                    <a:cubicBezTo>
                      <a:pt x="188" y="645"/>
                      <a:pt x="188" y="645"/>
                      <a:pt x="188" y="645"/>
                    </a:cubicBezTo>
                    <a:cubicBezTo>
                      <a:pt x="188" y="685"/>
                      <a:pt x="188" y="685"/>
                      <a:pt x="188" y="685"/>
                    </a:cubicBezTo>
                    <a:cubicBezTo>
                      <a:pt x="190" y="685"/>
                      <a:pt x="190" y="685"/>
                      <a:pt x="191" y="685"/>
                    </a:cubicBezTo>
                    <a:cubicBezTo>
                      <a:pt x="191" y="685"/>
                      <a:pt x="191" y="685"/>
                      <a:pt x="191" y="685"/>
                    </a:cubicBezTo>
                    <a:cubicBezTo>
                      <a:pt x="191" y="685"/>
                      <a:pt x="191" y="685"/>
                      <a:pt x="192" y="685"/>
                    </a:cubicBezTo>
                    <a:cubicBezTo>
                      <a:pt x="192" y="680"/>
                      <a:pt x="199" y="684"/>
                      <a:pt x="199" y="683"/>
                    </a:cubicBezTo>
                    <a:cubicBezTo>
                      <a:pt x="202" y="642"/>
                      <a:pt x="202" y="642"/>
                      <a:pt x="202" y="642"/>
                    </a:cubicBezTo>
                    <a:cubicBezTo>
                      <a:pt x="205" y="641"/>
                      <a:pt x="207" y="639"/>
                      <a:pt x="209" y="638"/>
                    </a:cubicBezTo>
                    <a:cubicBezTo>
                      <a:pt x="210" y="635"/>
                      <a:pt x="210" y="635"/>
                      <a:pt x="210" y="635"/>
                    </a:cubicBezTo>
                    <a:cubicBezTo>
                      <a:pt x="211" y="634"/>
                      <a:pt x="211" y="633"/>
                      <a:pt x="211" y="631"/>
                    </a:cubicBezTo>
                    <a:cubicBezTo>
                      <a:pt x="211" y="628"/>
                      <a:pt x="209" y="625"/>
                      <a:pt x="207" y="623"/>
                    </a:cubicBezTo>
                    <a:cubicBezTo>
                      <a:pt x="207" y="622"/>
                      <a:pt x="207" y="622"/>
                      <a:pt x="208" y="622"/>
                    </a:cubicBezTo>
                    <a:cubicBezTo>
                      <a:pt x="210" y="620"/>
                      <a:pt x="210" y="620"/>
                      <a:pt x="210" y="620"/>
                    </a:cubicBezTo>
                    <a:close/>
                    <a:moveTo>
                      <a:pt x="110" y="468"/>
                    </a:moveTo>
                    <a:cubicBezTo>
                      <a:pt x="110" y="466"/>
                      <a:pt x="111" y="465"/>
                      <a:pt x="112" y="465"/>
                    </a:cubicBezTo>
                    <a:cubicBezTo>
                      <a:pt x="116" y="461"/>
                      <a:pt x="121" y="460"/>
                      <a:pt x="126" y="463"/>
                    </a:cubicBezTo>
                    <a:cubicBezTo>
                      <a:pt x="128" y="464"/>
                      <a:pt x="130" y="464"/>
                      <a:pt x="131" y="465"/>
                    </a:cubicBezTo>
                    <a:cubicBezTo>
                      <a:pt x="140" y="471"/>
                      <a:pt x="147" y="479"/>
                      <a:pt x="152" y="488"/>
                    </a:cubicBezTo>
                    <a:cubicBezTo>
                      <a:pt x="153" y="487"/>
                      <a:pt x="153" y="487"/>
                      <a:pt x="153" y="487"/>
                    </a:cubicBezTo>
                    <a:cubicBezTo>
                      <a:pt x="150" y="494"/>
                      <a:pt x="150" y="494"/>
                      <a:pt x="150" y="494"/>
                    </a:cubicBezTo>
                    <a:cubicBezTo>
                      <a:pt x="108" y="482"/>
                      <a:pt x="108" y="482"/>
                      <a:pt x="108" y="482"/>
                    </a:cubicBezTo>
                    <a:cubicBezTo>
                      <a:pt x="107" y="477"/>
                      <a:pt x="108" y="472"/>
                      <a:pt x="110" y="468"/>
                    </a:cubicBezTo>
                    <a:close/>
                    <a:moveTo>
                      <a:pt x="156" y="522"/>
                    </a:moveTo>
                    <a:cubicBezTo>
                      <a:pt x="154" y="525"/>
                      <a:pt x="153" y="527"/>
                      <a:pt x="153" y="530"/>
                    </a:cubicBezTo>
                    <a:cubicBezTo>
                      <a:pt x="152" y="532"/>
                      <a:pt x="153" y="535"/>
                      <a:pt x="153" y="537"/>
                    </a:cubicBezTo>
                    <a:cubicBezTo>
                      <a:pt x="153" y="538"/>
                      <a:pt x="153" y="538"/>
                      <a:pt x="153" y="538"/>
                    </a:cubicBezTo>
                    <a:cubicBezTo>
                      <a:pt x="148" y="532"/>
                      <a:pt x="148" y="532"/>
                      <a:pt x="148" y="532"/>
                    </a:cubicBezTo>
                    <a:cubicBezTo>
                      <a:pt x="147" y="531"/>
                      <a:pt x="147" y="531"/>
                      <a:pt x="147" y="531"/>
                    </a:cubicBezTo>
                    <a:cubicBezTo>
                      <a:pt x="120" y="504"/>
                      <a:pt x="120" y="504"/>
                      <a:pt x="120" y="504"/>
                    </a:cubicBezTo>
                    <a:cubicBezTo>
                      <a:pt x="135" y="509"/>
                      <a:pt x="135" y="509"/>
                      <a:pt x="135" y="509"/>
                    </a:cubicBezTo>
                    <a:cubicBezTo>
                      <a:pt x="138" y="514"/>
                      <a:pt x="138" y="514"/>
                      <a:pt x="138" y="514"/>
                    </a:cubicBezTo>
                    <a:cubicBezTo>
                      <a:pt x="140" y="518"/>
                      <a:pt x="143" y="521"/>
                      <a:pt x="148" y="523"/>
                    </a:cubicBezTo>
                    <a:cubicBezTo>
                      <a:pt x="156" y="522"/>
                      <a:pt x="156" y="522"/>
                      <a:pt x="156" y="522"/>
                    </a:cubicBezTo>
                    <a:close/>
                    <a:moveTo>
                      <a:pt x="165" y="476"/>
                    </a:moveTo>
                    <a:cubicBezTo>
                      <a:pt x="167" y="477"/>
                      <a:pt x="167" y="477"/>
                      <a:pt x="167" y="477"/>
                    </a:cubicBezTo>
                    <a:cubicBezTo>
                      <a:pt x="158" y="482"/>
                      <a:pt x="158" y="482"/>
                      <a:pt x="158" y="482"/>
                    </a:cubicBezTo>
                    <a:cubicBezTo>
                      <a:pt x="165" y="476"/>
                      <a:pt x="165" y="476"/>
                      <a:pt x="165" y="476"/>
                    </a:cubicBezTo>
                    <a:close/>
                    <a:moveTo>
                      <a:pt x="19" y="509"/>
                    </a:moveTo>
                    <a:cubicBezTo>
                      <a:pt x="21" y="512"/>
                      <a:pt x="23" y="514"/>
                      <a:pt x="25" y="516"/>
                    </a:cubicBezTo>
                    <a:cubicBezTo>
                      <a:pt x="28" y="517"/>
                      <a:pt x="28" y="517"/>
                      <a:pt x="28" y="517"/>
                    </a:cubicBezTo>
                    <a:cubicBezTo>
                      <a:pt x="44" y="526"/>
                      <a:pt x="44" y="526"/>
                      <a:pt x="44" y="526"/>
                    </a:cubicBezTo>
                    <a:cubicBezTo>
                      <a:pt x="50" y="528"/>
                      <a:pt x="56" y="529"/>
                      <a:pt x="62" y="529"/>
                    </a:cubicBezTo>
                    <a:cubicBezTo>
                      <a:pt x="68" y="530"/>
                      <a:pt x="74" y="530"/>
                      <a:pt x="80" y="529"/>
                    </a:cubicBezTo>
                    <a:cubicBezTo>
                      <a:pt x="90" y="527"/>
                      <a:pt x="90" y="527"/>
                      <a:pt x="90" y="527"/>
                    </a:cubicBezTo>
                    <a:cubicBezTo>
                      <a:pt x="98" y="524"/>
                      <a:pt x="103" y="523"/>
                      <a:pt x="108" y="523"/>
                    </a:cubicBezTo>
                    <a:cubicBezTo>
                      <a:pt x="113" y="522"/>
                      <a:pt x="114" y="521"/>
                      <a:pt x="111" y="518"/>
                    </a:cubicBezTo>
                    <a:cubicBezTo>
                      <a:pt x="103" y="510"/>
                      <a:pt x="103" y="510"/>
                      <a:pt x="103" y="510"/>
                    </a:cubicBezTo>
                    <a:cubicBezTo>
                      <a:pt x="101" y="508"/>
                      <a:pt x="97" y="508"/>
                      <a:pt x="91" y="510"/>
                    </a:cubicBezTo>
                    <a:cubicBezTo>
                      <a:pt x="80" y="513"/>
                      <a:pt x="80" y="513"/>
                      <a:pt x="80" y="513"/>
                    </a:cubicBezTo>
                    <a:cubicBezTo>
                      <a:pt x="62" y="514"/>
                      <a:pt x="62" y="514"/>
                      <a:pt x="62" y="514"/>
                    </a:cubicBezTo>
                    <a:cubicBezTo>
                      <a:pt x="56" y="514"/>
                      <a:pt x="49" y="513"/>
                      <a:pt x="43" y="510"/>
                    </a:cubicBezTo>
                    <a:cubicBezTo>
                      <a:pt x="42" y="510"/>
                      <a:pt x="40" y="509"/>
                      <a:pt x="39" y="508"/>
                    </a:cubicBezTo>
                    <a:cubicBezTo>
                      <a:pt x="36" y="507"/>
                      <a:pt x="34" y="504"/>
                      <a:pt x="32" y="501"/>
                    </a:cubicBezTo>
                    <a:cubicBezTo>
                      <a:pt x="31" y="500"/>
                      <a:pt x="31" y="498"/>
                      <a:pt x="31" y="496"/>
                    </a:cubicBezTo>
                    <a:cubicBezTo>
                      <a:pt x="30" y="495"/>
                      <a:pt x="30" y="493"/>
                      <a:pt x="31" y="492"/>
                    </a:cubicBezTo>
                    <a:cubicBezTo>
                      <a:pt x="32" y="490"/>
                      <a:pt x="33" y="489"/>
                      <a:pt x="35" y="488"/>
                    </a:cubicBezTo>
                    <a:cubicBezTo>
                      <a:pt x="36" y="487"/>
                      <a:pt x="38" y="486"/>
                      <a:pt x="41" y="485"/>
                    </a:cubicBezTo>
                    <a:cubicBezTo>
                      <a:pt x="50" y="484"/>
                      <a:pt x="50" y="484"/>
                      <a:pt x="50" y="484"/>
                    </a:cubicBezTo>
                    <a:cubicBezTo>
                      <a:pt x="67" y="486"/>
                      <a:pt x="67" y="486"/>
                      <a:pt x="67" y="486"/>
                    </a:cubicBezTo>
                    <a:cubicBezTo>
                      <a:pt x="80" y="490"/>
                      <a:pt x="80" y="490"/>
                      <a:pt x="80" y="490"/>
                    </a:cubicBezTo>
                    <a:cubicBezTo>
                      <a:pt x="86" y="491"/>
                      <a:pt x="93" y="494"/>
                      <a:pt x="99" y="498"/>
                    </a:cubicBezTo>
                    <a:cubicBezTo>
                      <a:pt x="105" y="509"/>
                      <a:pt x="113" y="519"/>
                      <a:pt x="123" y="529"/>
                    </a:cubicBezTo>
                    <a:cubicBezTo>
                      <a:pt x="133" y="537"/>
                      <a:pt x="133" y="537"/>
                      <a:pt x="133" y="537"/>
                    </a:cubicBezTo>
                    <a:cubicBezTo>
                      <a:pt x="139" y="542"/>
                      <a:pt x="139" y="542"/>
                      <a:pt x="139" y="542"/>
                    </a:cubicBezTo>
                    <a:cubicBezTo>
                      <a:pt x="139" y="545"/>
                      <a:pt x="140" y="548"/>
                      <a:pt x="141" y="550"/>
                    </a:cubicBezTo>
                    <a:cubicBezTo>
                      <a:pt x="144" y="555"/>
                      <a:pt x="149" y="557"/>
                      <a:pt x="154" y="558"/>
                    </a:cubicBezTo>
                    <a:cubicBezTo>
                      <a:pt x="159" y="558"/>
                      <a:pt x="159" y="558"/>
                      <a:pt x="159" y="558"/>
                    </a:cubicBezTo>
                    <a:cubicBezTo>
                      <a:pt x="162" y="556"/>
                      <a:pt x="162" y="556"/>
                      <a:pt x="162" y="556"/>
                    </a:cubicBezTo>
                    <a:cubicBezTo>
                      <a:pt x="164" y="553"/>
                      <a:pt x="165" y="550"/>
                      <a:pt x="165" y="546"/>
                    </a:cubicBezTo>
                    <a:cubicBezTo>
                      <a:pt x="157" y="542"/>
                      <a:pt x="157" y="542"/>
                      <a:pt x="157" y="542"/>
                    </a:cubicBezTo>
                    <a:cubicBezTo>
                      <a:pt x="159" y="542"/>
                      <a:pt x="159" y="542"/>
                      <a:pt x="159" y="542"/>
                    </a:cubicBezTo>
                    <a:cubicBezTo>
                      <a:pt x="161" y="542"/>
                      <a:pt x="161" y="542"/>
                      <a:pt x="161" y="542"/>
                    </a:cubicBezTo>
                    <a:cubicBezTo>
                      <a:pt x="163" y="542"/>
                      <a:pt x="163" y="542"/>
                      <a:pt x="163" y="542"/>
                    </a:cubicBezTo>
                    <a:cubicBezTo>
                      <a:pt x="165" y="541"/>
                      <a:pt x="165" y="541"/>
                      <a:pt x="165" y="541"/>
                    </a:cubicBezTo>
                    <a:cubicBezTo>
                      <a:pt x="166" y="537"/>
                      <a:pt x="168" y="534"/>
                      <a:pt x="171" y="531"/>
                    </a:cubicBezTo>
                    <a:cubicBezTo>
                      <a:pt x="174" y="528"/>
                      <a:pt x="178" y="525"/>
                      <a:pt x="182" y="523"/>
                    </a:cubicBezTo>
                    <a:cubicBezTo>
                      <a:pt x="177" y="518"/>
                      <a:pt x="177" y="518"/>
                      <a:pt x="177" y="518"/>
                    </a:cubicBezTo>
                    <a:cubicBezTo>
                      <a:pt x="182" y="523"/>
                      <a:pt x="187" y="523"/>
                      <a:pt x="193" y="521"/>
                    </a:cubicBezTo>
                    <a:cubicBezTo>
                      <a:pt x="195" y="519"/>
                      <a:pt x="196" y="517"/>
                      <a:pt x="197" y="515"/>
                    </a:cubicBezTo>
                    <a:cubicBezTo>
                      <a:pt x="197" y="510"/>
                      <a:pt x="197" y="510"/>
                      <a:pt x="197" y="510"/>
                    </a:cubicBezTo>
                    <a:cubicBezTo>
                      <a:pt x="194" y="508"/>
                      <a:pt x="190" y="505"/>
                      <a:pt x="187" y="503"/>
                    </a:cubicBezTo>
                    <a:cubicBezTo>
                      <a:pt x="185" y="500"/>
                      <a:pt x="182" y="498"/>
                      <a:pt x="180" y="495"/>
                    </a:cubicBezTo>
                    <a:cubicBezTo>
                      <a:pt x="178" y="495"/>
                      <a:pt x="176" y="495"/>
                      <a:pt x="174" y="497"/>
                    </a:cubicBezTo>
                    <a:cubicBezTo>
                      <a:pt x="173" y="498"/>
                      <a:pt x="173" y="499"/>
                      <a:pt x="172" y="500"/>
                    </a:cubicBezTo>
                    <a:cubicBezTo>
                      <a:pt x="171" y="505"/>
                      <a:pt x="171" y="509"/>
                      <a:pt x="174" y="514"/>
                    </a:cubicBezTo>
                    <a:cubicBezTo>
                      <a:pt x="172" y="512"/>
                      <a:pt x="172" y="512"/>
                      <a:pt x="172" y="512"/>
                    </a:cubicBezTo>
                    <a:cubicBezTo>
                      <a:pt x="160" y="518"/>
                      <a:pt x="160" y="518"/>
                      <a:pt x="160" y="518"/>
                    </a:cubicBezTo>
                    <a:cubicBezTo>
                      <a:pt x="162" y="511"/>
                      <a:pt x="162" y="511"/>
                      <a:pt x="162" y="511"/>
                    </a:cubicBezTo>
                    <a:cubicBezTo>
                      <a:pt x="148" y="500"/>
                      <a:pt x="148" y="500"/>
                      <a:pt x="148" y="500"/>
                    </a:cubicBezTo>
                    <a:cubicBezTo>
                      <a:pt x="150" y="497"/>
                      <a:pt x="150" y="497"/>
                      <a:pt x="150" y="497"/>
                    </a:cubicBezTo>
                    <a:cubicBezTo>
                      <a:pt x="150" y="500"/>
                      <a:pt x="151" y="502"/>
                      <a:pt x="153" y="504"/>
                    </a:cubicBezTo>
                    <a:cubicBezTo>
                      <a:pt x="156" y="506"/>
                      <a:pt x="156" y="506"/>
                      <a:pt x="156" y="506"/>
                    </a:cubicBezTo>
                    <a:cubicBezTo>
                      <a:pt x="163" y="505"/>
                      <a:pt x="163" y="505"/>
                      <a:pt x="163" y="505"/>
                    </a:cubicBezTo>
                    <a:cubicBezTo>
                      <a:pt x="164" y="501"/>
                      <a:pt x="166" y="498"/>
                      <a:pt x="168" y="495"/>
                    </a:cubicBezTo>
                    <a:cubicBezTo>
                      <a:pt x="172" y="492"/>
                      <a:pt x="176" y="490"/>
                      <a:pt x="180" y="488"/>
                    </a:cubicBezTo>
                    <a:cubicBezTo>
                      <a:pt x="176" y="484"/>
                      <a:pt x="176" y="484"/>
                      <a:pt x="176" y="484"/>
                    </a:cubicBezTo>
                    <a:cubicBezTo>
                      <a:pt x="187" y="489"/>
                      <a:pt x="187" y="489"/>
                      <a:pt x="187" y="489"/>
                    </a:cubicBezTo>
                    <a:cubicBezTo>
                      <a:pt x="196" y="475"/>
                      <a:pt x="196" y="475"/>
                      <a:pt x="196" y="475"/>
                    </a:cubicBezTo>
                    <a:cubicBezTo>
                      <a:pt x="188" y="468"/>
                      <a:pt x="180" y="461"/>
                      <a:pt x="172" y="454"/>
                    </a:cubicBezTo>
                    <a:cubicBezTo>
                      <a:pt x="170" y="452"/>
                      <a:pt x="169" y="450"/>
                      <a:pt x="168" y="447"/>
                    </a:cubicBezTo>
                    <a:cubicBezTo>
                      <a:pt x="167" y="444"/>
                      <a:pt x="167" y="442"/>
                      <a:pt x="167" y="439"/>
                    </a:cubicBezTo>
                    <a:cubicBezTo>
                      <a:pt x="167" y="436"/>
                      <a:pt x="168" y="433"/>
                      <a:pt x="169" y="430"/>
                    </a:cubicBezTo>
                    <a:cubicBezTo>
                      <a:pt x="173" y="416"/>
                      <a:pt x="182" y="405"/>
                      <a:pt x="195" y="398"/>
                    </a:cubicBezTo>
                    <a:cubicBezTo>
                      <a:pt x="204" y="395"/>
                      <a:pt x="204" y="395"/>
                      <a:pt x="204" y="395"/>
                    </a:cubicBezTo>
                    <a:cubicBezTo>
                      <a:pt x="206" y="394"/>
                      <a:pt x="207" y="393"/>
                      <a:pt x="207" y="391"/>
                    </a:cubicBezTo>
                    <a:cubicBezTo>
                      <a:pt x="207" y="388"/>
                      <a:pt x="206" y="386"/>
                      <a:pt x="204" y="385"/>
                    </a:cubicBezTo>
                    <a:cubicBezTo>
                      <a:pt x="196" y="380"/>
                      <a:pt x="187" y="379"/>
                      <a:pt x="178" y="379"/>
                    </a:cubicBezTo>
                    <a:cubicBezTo>
                      <a:pt x="172" y="380"/>
                      <a:pt x="168" y="381"/>
                      <a:pt x="163" y="383"/>
                    </a:cubicBezTo>
                    <a:cubicBezTo>
                      <a:pt x="161" y="385"/>
                      <a:pt x="160" y="388"/>
                      <a:pt x="161" y="391"/>
                    </a:cubicBezTo>
                    <a:cubicBezTo>
                      <a:pt x="161" y="392"/>
                      <a:pt x="161" y="393"/>
                      <a:pt x="162" y="393"/>
                    </a:cubicBezTo>
                    <a:cubicBezTo>
                      <a:pt x="167" y="395"/>
                      <a:pt x="167" y="395"/>
                      <a:pt x="167" y="395"/>
                    </a:cubicBezTo>
                    <a:cubicBezTo>
                      <a:pt x="173" y="394"/>
                      <a:pt x="173" y="394"/>
                      <a:pt x="173" y="394"/>
                    </a:cubicBezTo>
                    <a:cubicBezTo>
                      <a:pt x="159" y="415"/>
                      <a:pt x="159" y="415"/>
                      <a:pt x="159" y="415"/>
                    </a:cubicBezTo>
                    <a:cubicBezTo>
                      <a:pt x="154" y="422"/>
                      <a:pt x="151" y="430"/>
                      <a:pt x="149" y="439"/>
                    </a:cubicBezTo>
                    <a:cubicBezTo>
                      <a:pt x="149" y="442"/>
                      <a:pt x="149" y="446"/>
                      <a:pt x="149" y="449"/>
                    </a:cubicBezTo>
                    <a:cubicBezTo>
                      <a:pt x="150" y="453"/>
                      <a:pt x="151" y="458"/>
                      <a:pt x="153" y="462"/>
                    </a:cubicBezTo>
                    <a:cubicBezTo>
                      <a:pt x="145" y="455"/>
                      <a:pt x="137" y="449"/>
                      <a:pt x="128" y="444"/>
                    </a:cubicBezTo>
                    <a:cubicBezTo>
                      <a:pt x="124" y="442"/>
                      <a:pt x="120" y="440"/>
                      <a:pt x="115" y="440"/>
                    </a:cubicBezTo>
                    <a:cubicBezTo>
                      <a:pt x="110" y="440"/>
                      <a:pt x="106" y="441"/>
                      <a:pt x="102" y="443"/>
                    </a:cubicBezTo>
                    <a:cubicBezTo>
                      <a:pt x="94" y="446"/>
                      <a:pt x="90" y="452"/>
                      <a:pt x="88" y="459"/>
                    </a:cubicBezTo>
                    <a:cubicBezTo>
                      <a:pt x="87" y="462"/>
                      <a:pt x="87" y="465"/>
                      <a:pt x="87" y="468"/>
                    </a:cubicBezTo>
                    <a:cubicBezTo>
                      <a:pt x="87" y="471"/>
                      <a:pt x="88" y="475"/>
                      <a:pt x="88" y="478"/>
                    </a:cubicBezTo>
                    <a:cubicBezTo>
                      <a:pt x="82" y="474"/>
                      <a:pt x="82" y="474"/>
                      <a:pt x="82" y="474"/>
                    </a:cubicBezTo>
                    <a:cubicBezTo>
                      <a:pt x="80" y="473"/>
                      <a:pt x="78" y="472"/>
                      <a:pt x="76" y="471"/>
                    </a:cubicBezTo>
                    <a:cubicBezTo>
                      <a:pt x="62" y="468"/>
                      <a:pt x="62" y="468"/>
                      <a:pt x="62" y="468"/>
                    </a:cubicBezTo>
                    <a:cubicBezTo>
                      <a:pt x="47" y="465"/>
                      <a:pt x="34" y="469"/>
                      <a:pt x="22" y="479"/>
                    </a:cubicBezTo>
                    <a:cubicBezTo>
                      <a:pt x="21" y="481"/>
                      <a:pt x="20" y="482"/>
                      <a:pt x="19" y="484"/>
                    </a:cubicBezTo>
                    <a:cubicBezTo>
                      <a:pt x="19" y="485"/>
                      <a:pt x="19" y="485"/>
                      <a:pt x="19" y="485"/>
                    </a:cubicBezTo>
                    <a:cubicBezTo>
                      <a:pt x="17" y="487"/>
                      <a:pt x="16" y="490"/>
                      <a:pt x="16" y="493"/>
                    </a:cubicBezTo>
                    <a:cubicBezTo>
                      <a:pt x="15" y="496"/>
                      <a:pt x="15" y="498"/>
                      <a:pt x="16" y="500"/>
                    </a:cubicBezTo>
                    <a:cubicBezTo>
                      <a:pt x="16" y="504"/>
                      <a:pt x="17" y="507"/>
                      <a:pt x="19" y="509"/>
                    </a:cubicBezTo>
                    <a:close/>
                    <a:moveTo>
                      <a:pt x="145" y="601"/>
                    </a:moveTo>
                    <a:cubicBezTo>
                      <a:pt x="155" y="595"/>
                      <a:pt x="163" y="586"/>
                      <a:pt x="169" y="576"/>
                    </a:cubicBezTo>
                    <a:cubicBezTo>
                      <a:pt x="167" y="575"/>
                      <a:pt x="167" y="575"/>
                      <a:pt x="167" y="575"/>
                    </a:cubicBezTo>
                    <a:cubicBezTo>
                      <a:pt x="171" y="574"/>
                      <a:pt x="171" y="574"/>
                      <a:pt x="171" y="574"/>
                    </a:cubicBezTo>
                    <a:cubicBezTo>
                      <a:pt x="172" y="571"/>
                      <a:pt x="174" y="568"/>
                      <a:pt x="176" y="566"/>
                    </a:cubicBezTo>
                    <a:cubicBezTo>
                      <a:pt x="179" y="562"/>
                      <a:pt x="183" y="560"/>
                      <a:pt x="188" y="560"/>
                    </a:cubicBezTo>
                    <a:cubicBezTo>
                      <a:pt x="190" y="559"/>
                      <a:pt x="190" y="559"/>
                      <a:pt x="190" y="559"/>
                    </a:cubicBezTo>
                    <a:cubicBezTo>
                      <a:pt x="189" y="563"/>
                      <a:pt x="189" y="563"/>
                      <a:pt x="189" y="563"/>
                    </a:cubicBezTo>
                    <a:cubicBezTo>
                      <a:pt x="188" y="565"/>
                      <a:pt x="187" y="568"/>
                      <a:pt x="187" y="570"/>
                    </a:cubicBezTo>
                    <a:cubicBezTo>
                      <a:pt x="185" y="568"/>
                      <a:pt x="185" y="568"/>
                      <a:pt x="185" y="568"/>
                    </a:cubicBezTo>
                    <a:cubicBezTo>
                      <a:pt x="174" y="578"/>
                      <a:pt x="174" y="578"/>
                      <a:pt x="174" y="578"/>
                    </a:cubicBezTo>
                    <a:cubicBezTo>
                      <a:pt x="179" y="587"/>
                      <a:pt x="186" y="595"/>
                      <a:pt x="194" y="602"/>
                    </a:cubicBezTo>
                    <a:cubicBezTo>
                      <a:pt x="197" y="605"/>
                      <a:pt x="200" y="607"/>
                      <a:pt x="204" y="608"/>
                    </a:cubicBezTo>
                    <a:cubicBezTo>
                      <a:pt x="208" y="609"/>
                      <a:pt x="208" y="609"/>
                      <a:pt x="208" y="609"/>
                    </a:cubicBezTo>
                    <a:cubicBezTo>
                      <a:pt x="213" y="609"/>
                      <a:pt x="215" y="606"/>
                      <a:pt x="215" y="602"/>
                    </a:cubicBezTo>
                    <a:cubicBezTo>
                      <a:pt x="215" y="601"/>
                      <a:pt x="214" y="599"/>
                      <a:pt x="213" y="598"/>
                    </a:cubicBezTo>
                    <a:cubicBezTo>
                      <a:pt x="210" y="594"/>
                      <a:pt x="210" y="594"/>
                      <a:pt x="210" y="594"/>
                    </a:cubicBezTo>
                    <a:cubicBezTo>
                      <a:pt x="207" y="590"/>
                      <a:pt x="207" y="590"/>
                      <a:pt x="207" y="590"/>
                    </a:cubicBezTo>
                    <a:cubicBezTo>
                      <a:pt x="204" y="586"/>
                      <a:pt x="200" y="582"/>
                      <a:pt x="196" y="579"/>
                    </a:cubicBezTo>
                    <a:cubicBezTo>
                      <a:pt x="195" y="579"/>
                      <a:pt x="195" y="579"/>
                      <a:pt x="195" y="579"/>
                    </a:cubicBezTo>
                    <a:cubicBezTo>
                      <a:pt x="200" y="578"/>
                      <a:pt x="200" y="578"/>
                      <a:pt x="200" y="578"/>
                    </a:cubicBezTo>
                    <a:cubicBezTo>
                      <a:pt x="201" y="574"/>
                      <a:pt x="202" y="570"/>
                      <a:pt x="205" y="568"/>
                    </a:cubicBezTo>
                    <a:cubicBezTo>
                      <a:pt x="209" y="565"/>
                      <a:pt x="213" y="562"/>
                      <a:pt x="217" y="560"/>
                    </a:cubicBezTo>
                    <a:cubicBezTo>
                      <a:pt x="207" y="549"/>
                      <a:pt x="207" y="549"/>
                      <a:pt x="207" y="549"/>
                    </a:cubicBezTo>
                    <a:cubicBezTo>
                      <a:pt x="194" y="555"/>
                      <a:pt x="194" y="555"/>
                      <a:pt x="194" y="555"/>
                    </a:cubicBezTo>
                    <a:cubicBezTo>
                      <a:pt x="196" y="548"/>
                      <a:pt x="196" y="548"/>
                      <a:pt x="196" y="548"/>
                    </a:cubicBezTo>
                    <a:cubicBezTo>
                      <a:pt x="192" y="546"/>
                      <a:pt x="189" y="544"/>
                      <a:pt x="186" y="541"/>
                    </a:cubicBezTo>
                    <a:cubicBezTo>
                      <a:pt x="183" y="539"/>
                      <a:pt x="181" y="536"/>
                      <a:pt x="179" y="533"/>
                    </a:cubicBezTo>
                    <a:cubicBezTo>
                      <a:pt x="177" y="532"/>
                      <a:pt x="175" y="534"/>
                      <a:pt x="173" y="535"/>
                    </a:cubicBezTo>
                    <a:cubicBezTo>
                      <a:pt x="171" y="538"/>
                      <a:pt x="171" y="538"/>
                      <a:pt x="171" y="538"/>
                    </a:cubicBezTo>
                    <a:cubicBezTo>
                      <a:pt x="169" y="543"/>
                      <a:pt x="170" y="547"/>
                      <a:pt x="172" y="551"/>
                    </a:cubicBezTo>
                    <a:cubicBezTo>
                      <a:pt x="169" y="553"/>
                      <a:pt x="166" y="555"/>
                      <a:pt x="164" y="557"/>
                    </a:cubicBezTo>
                    <a:cubicBezTo>
                      <a:pt x="161" y="560"/>
                      <a:pt x="161" y="565"/>
                      <a:pt x="163" y="571"/>
                    </a:cubicBezTo>
                    <a:cubicBezTo>
                      <a:pt x="156" y="564"/>
                      <a:pt x="156" y="564"/>
                      <a:pt x="156" y="564"/>
                    </a:cubicBezTo>
                    <a:cubicBezTo>
                      <a:pt x="146" y="577"/>
                      <a:pt x="146" y="577"/>
                      <a:pt x="146" y="577"/>
                    </a:cubicBezTo>
                    <a:cubicBezTo>
                      <a:pt x="141" y="582"/>
                      <a:pt x="135" y="586"/>
                      <a:pt x="128" y="589"/>
                    </a:cubicBezTo>
                    <a:cubicBezTo>
                      <a:pt x="124" y="590"/>
                      <a:pt x="120" y="589"/>
                      <a:pt x="117" y="586"/>
                    </a:cubicBezTo>
                    <a:cubicBezTo>
                      <a:pt x="113" y="583"/>
                      <a:pt x="111" y="578"/>
                      <a:pt x="110" y="573"/>
                    </a:cubicBezTo>
                    <a:cubicBezTo>
                      <a:pt x="148" y="563"/>
                      <a:pt x="148" y="563"/>
                      <a:pt x="148" y="563"/>
                    </a:cubicBezTo>
                    <a:cubicBezTo>
                      <a:pt x="134" y="552"/>
                      <a:pt x="134" y="552"/>
                      <a:pt x="134" y="552"/>
                    </a:cubicBezTo>
                    <a:cubicBezTo>
                      <a:pt x="115" y="558"/>
                      <a:pt x="115" y="558"/>
                      <a:pt x="115" y="558"/>
                    </a:cubicBezTo>
                    <a:cubicBezTo>
                      <a:pt x="120" y="551"/>
                      <a:pt x="126" y="545"/>
                      <a:pt x="134" y="541"/>
                    </a:cubicBezTo>
                    <a:cubicBezTo>
                      <a:pt x="122" y="532"/>
                      <a:pt x="122" y="532"/>
                      <a:pt x="122" y="532"/>
                    </a:cubicBezTo>
                    <a:cubicBezTo>
                      <a:pt x="110" y="540"/>
                      <a:pt x="101" y="550"/>
                      <a:pt x="93" y="562"/>
                    </a:cubicBezTo>
                    <a:cubicBezTo>
                      <a:pt x="91" y="562"/>
                      <a:pt x="86" y="565"/>
                      <a:pt x="78" y="569"/>
                    </a:cubicBezTo>
                    <a:cubicBezTo>
                      <a:pt x="53" y="578"/>
                      <a:pt x="37" y="578"/>
                      <a:pt x="29" y="570"/>
                    </a:cubicBezTo>
                    <a:cubicBezTo>
                      <a:pt x="21" y="561"/>
                      <a:pt x="21" y="561"/>
                      <a:pt x="21" y="561"/>
                    </a:cubicBezTo>
                    <a:cubicBezTo>
                      <a:pt x="19" y="558"/>
                      <a:pt x="17" y="555"/>
                      <a:pt x="18" y="553"/>
                    </a:cubicBezTo>
                    <a:cubicBezTo>
                      <a:pt x="18" y="551"/>
                      <a:pt x="19" y="549"/>
                      <a:pt x="21" y="546"/>
                    </a:cubicBezTo>
                    <a:cubicBezTo>
                      <a:pt x="23" y="544"/>
                      <a:pt x="23" y="544"/>
                      <a:pt x="23" y="544"/>
                    </a:cubicBezTo>
                    <a:cubicBezTo>
                      <a:pt x="27" y="542"/>
                      <a:pt x="28" y="540"/>
                      <a:pt x="28" y="540"/>
                    </a:cubicBezTo>
                    <a:cubicBezTo>
                      <a:pt x="33" y="538"/>
                      <a:pt x="33" y="538"/>
                      <a:pt x="33" y="538"/>
                    </a:cubicBezTo>
                    <a:cubicBezTo>
                      <a:pt x="36" y="536"/>
                      <a:pt x="40" y="535"/>
                      <a:pt x="45" y="533"/>
                    </a:cubicBezTo>
                    <a:cubicBezTo>
                      <a:pt x="50" y="531"/>
                      <a:pt x="50" y="530"/>
                      <a:pt x="46" y="529"/>
                    </a:cubicBezTo>
                    <a:cubicBezTo>
                      <a:pt x="41" y="528"/>
                      <a:pt x="36" y="526"/>
                      <a:pt x="31" y="523"/>
                    </a:cubicBezTo>
                    <a:cubicBezTo>
                      <a:pt x="27" y="524"/>
                      <a:pt x="24" y="526"/>
                      <a:pt x="21" y="528"/>
                    </a:cubicBezTo>
                    <a:cubicBezTo>
                      <a:pt x="14" y="533"/>
                      <a:pt x="14" y="533"/>
                      <a:pt x="14" y="533"/>
                    </a:cubicBezTo>
                    <a:cubicBezTo>
                      <a:pt x="12" y="535"/>
                      <a:pt x="12" y="535"/>
                      <a:pt x="12" y="535"/>
                    </a:cubicBezTo>
                    <a:cubicBezTo>
                      <a:pt x="11" y="536"/>
                      <a:pt x="11" y="536"/>
                      <a:pt x="11" y="536"/>
                    </a:cubicBezTo>
                    <a:cubicBezTo>
                      <a:pt x="1" y="547"/>
                      <a:pt x="0" y="559"/>
                      <a:pt x="9" y="571"/>
                    </a:cubicBezTo>
                    <a:cubicBezTo>
                      <a:pt x="11" y="573"/>
                      <a:pt x="11" y="573"/>
                      <a:pt x="11" y="573"/>
                    </a:cubicBezTo>
                    <a:cubicBezTo>
                      <a:pt x="21" y="581"/>
                      <a:pt x="21" y="581"/>
                      <a:pt x="21" y="581"/>
                    </a:cubicBezTo>
                    <a:cubicBezTo>
                      <a:pt x="32" y="588"/>
                      <a:pt x="45" y="590"/>
                      <a:pt x="60" y="589"/>
                    </a:cubicBezTo>
                    <a:cubicBezTo>
                      <a:pt x="66" y="588"/>
                      <a:pt x="72" y="586"/>
                      <a:pt x="78" y="583"/>
                    </a:cubicBezTo>
                    <a:cubicBezTo>
                      <a:pt x="84" y="580"/>
                      <a:pt x="88" y="578"/>
                      <a:pt x="88" y="578"/>
                    </a:cubicBezTo>
                    <a:cubicBezTo>
                      <a:pt x="88" y="581"/>
                      <a:pt x="88" y="581"/>
                      <a:pt x="88" y="581"/>
                    </a:cubicBezTo>
                    <a:cubicBezTo>
                      <a:pt x="89" y="584"/>
                      <a:pt x="90" y="587"/>
                      <a:pt x="92" y="590"/>
                    </a:cubicBezTo>
                    <a:cubicBezTo>
                      <a:pt x="94" y="592"/>
                      <a:pt x="97" y="595"/>
                      <a:pt x="100" y="597"/>
                    </a:cubicBezTo>
                    <a:cubicBezTo>
                      <a:pt x="107" y="603"/>
                      <a:pt x="115" y="606"/>
                      <a:pt x="124" y="608"/>
                    </a:cubicBezTo>
                    <a:cubicBezTo>
                      <a:pt x="132" y="607"/>
                      <a:pt x="139" y="605"/>
                      <a:pt x="145" y="601"/>
                    </a:cubicBezTo>
                    <a:close/>
                    <a:moveTo>
                      <a:pt x="160" y="612"/>
                    </a:moveTo>
                    <a:cubicBezTo>
                      <a:pt x="164" y="613"/>
                      <a:pt x="164" y="613"/>
                      <a:pt x="164" y="613"/>
                    </a:cubicBezTo>
                    <a:cubicBezTo>
                      <a:pt x="167" y="612"/>
                      <a:pt x="167" y="612"/>
                      <a:pt x="167" y="612"/>
                    </a:cubicBezTo>
                    <a:cubicBezTo>
                      <a:pt x="170" y="603"/>
                      <a:pt x="176" y="597"/>
                      <a:pt x="185" y="595"/>
                    </a:cubicBezTo>
                    <a:cubicBezTo>
                      <a:pt x="174" y="583"/>
                      <a:pt x="174" y="583"/>
                      <a:pt x="174" y="583"/>
                    </a:cubicBezTo>
                    <a:cubicBezTo>
                      <a:pt x="170" y="586"/>
                      <a:pt x="165" y="588"/>
                      <a:pt x="160" y="591"/>
                    </a:cubicBezTo>
                    <a:cubicBezTo>
                      <a:pt x="155" y="597"/>
                      <a:pt x="154" y="603"/>
                      <a:pt x="157" y="610"/>
                    </a:cubicBezTo>
                    <a:cubicBezTo>
                      <a:pt x="157" y="611"/>
                      <a:pt x="158" y="612"/>
                      <a:pt x="160" y="612"/>
                    </a:cubicBezTo>
                    <a:close/>
                    <a:moveTo>
                      <a:pt x="362" y="538"/>
                    </a:moveTo>
                    <a:cubicBezTo>
                      <a:pt x="359" y="535"/>
                      <a:pt x="359" y="535"/>
                      <a:pt x="359" y="535"/>
                    </a:cubicBezTo>
                    <a:cubicBezTo>
                      <a:pt x="342" y="524"/>
                      <a:pt x="342" y="524"/>
                      <a:pt x="342" y="524"/>
                    </a:cubicBezTo>
                    <a:cubicBezTo>
                      <a:pt x="337" y="528"/>
                      <a:pt x="332" y="530"/>
                      <a:pt x="327" y="531"/>
                    </a:cubicBezTo>
                    <a:cubicBezTo>
                      <a:pt x="323" y="532"/>
                      <a:pt x="323" y="534"/>
                      <a:pt x="328" y="535"/>
                    </a:cubicBezTo>
                    <a:cubicBezTo>
                      <a:pt x="333" y="537"/>
                      <a:pt x="337" y="538"/>
                      <a:pt x="340" y="540"/>
                    </a:cubicBezTo>
                    <a:cubicBezTo>
                      <a:pt x="345" y="542"/>
                      <a:pt x="345" y="542"/>
                      <a:pt x="345" y="542"/>
                    </a:cubicBezTo>
                    <a:cubicBezTo>
                      <a:pt x="352" y="548"/>
                      <a:pt x="352" y="548"/>
                      <a:pt x="352" y="548"/>
                    </a:cubicBezTo>
                    <a:cubicBezTo>
                      <a:pt x="354" y="550"/>
                      <a:pt x="355" y="552"/>
                      <a:pt x="355" y="554"/>
                    </a:cubicBezTo>
                    <a:cubicBezTo>
                      <a:pt x="355" y="557"/>
                      <a:pt x="355" y="557"/>
                      <a:pt x="355" y="557"/>
                    </a:cubicBezTo>
                    <a:cubicBezTo>
                      <a:pt x="355" y="559"/>
                      <a:pt x="354" y="561"/>
                      <a:pt x="352" y="563"/>
                    </a:cubicBezTo>
                    <a:cubicBezTo>
                      <a:pt x="344" y="572"/>
                      <a:pt x="344" y="572"/>
                      <a:pt x="344" y="572"/>
                    </a:cubicBezTo>
                    <a:cubicBezTo>
                      <a:pt x="336" y="580"/>
                      <a:pt x="319" y="580"/>
                      <a:pt x="296" y="572"/>
                    </a:cubicBezTo>
                    <a:cubicBezTo>
                      <a:pt x="287" y="567"/>
                      <a:pt x="282" y="564"/>
                      <a:pt x="280" y="564"/>
                    </a:cubicBezTo>
                    <a:cubicBezTo>
                      <a:pt x="273" y="552"/>
                      <a:pt x="263" y="542"/>
                      <a:pt x="251" y="534"/>
                    </a:cubicBezTo>
                    <a:cubicBezTo>
                      <a:pt x="239" y="543"/>
                      <a:pt x="239" y="543"/>
                      <a:pt x="239" y="543"/>
                    </a:cubicBezTo>
                    <a:cubicBezTo>
                      <a:pt x="246" y="547"/>
                      <a:pt x="253" y="553"/>
                      <a:pt x="259" y="560"/>
                    </a:cubicBezTo>
                    <a:cubicBezTo>
                      <a:pt x="239" y="554"/>
                      <a:pt x="239" y="554"/>
                      <a:pt x="239" y="554"/>
                    </a:cubicBezTo>
                    <a:cubicBezTo>
                      <a:pt x="225" y="565"/>
                      <a:pt x="225" y="565"/>
                      <a:pt x="225" y="565"/>
                    </a:cubicBezTo>
                    <a:cubicBezTo>
                      <a:pt x="263" y="575"/>
                      <a:pt x="263" y="575"/>
                      <a:pt x="263" y="575"/>
                    </a:cubicBezTo>
                    <a:cubicBezTo>
                      <a:pt x="263" y="580"/>
                      <a:pt x="260" y="585"/>
                      <a:pt x="256" y="588"/>
                    </a:cubicBezTo>
                    <a:cubicBezTo>
                      <a:pt x="253" y="591"/>
                      <a:pt x="249" y="592"/>
                      <a:pt x="245" y="591"/>
                    </a:cubicBezTo>
                    <a:cubicBezTo>
                      <a:pt x="238" y="588"/>
                      <a:pt x="232" y="584"/>
                      <a:pt x="227" y="579"/>
                    </a:cubicBezTo>
                    <a:cubicBezTo>
                      <a:pt x="217" y="566"/>
                      <a:pt x="217" y="566"/>
                      <a:pt x="217" y="566"/>
                    </a:cubicBezTo>
                    <a:cubicBezTo>
                      <a:pt x="204" y="579"/>
                      <a:pt x="204" y="579"/>
                      <a:pt x="204" y="579"/>
                    </a:cubicBezTo>
                    <a:cubicBezTo>
                      <a:pt x="211" y="588"/>
                      <a:pt x="219" y="596"/>
                      <a:pt x="228" y="603"/>
                    </a:cubicBezTo>
                    <a:cubicBezTo>
                      <a:pt x="234" y="607"/>
                      <a:pt x="241" y="609"/>
                      <a:pt x="249" y="610"/>
                    </a:cubicBezTo>
                    <a:cubicBezTo>
                      <a:pt x="258" y="609"/>
                      <a:pt x="266" y="605"/>
                      <a:pt x="274" y="599"/>
                    </a:cubicBezTo>
                    <a:cubicBezTo>
                      <a:pt x="281" y="592"/>
                      <a:pt x="281" y="592"/>
                      <a:pt x="281" y="592"/>
                    </a:cubicBezTo>
                    <a:cubicBezTo>
                      <a:pt x="283" y="589"/>
                      <a:pt x="285" y="586"/>
                      <a:pt x="285" y="583"/>
                    </a:cubicBezTo>
                    <a:cubicBezTo>
                      <a:pt x="285" y="580"/>
                      <a:pt x="285" y="580"/>
                      <a:pt x="285" y="580"/>
                    </a:cubicBezTo>
                    <a:cubicBezTo>
                      <a:pt x="296" y="584"/>
                      <a:pt x="296" y="584"/>
                      <a:pt x="296" y="584"/>
                    </a:cubicBezTo>
                    <a:cubicBezTo>
                      <a:pt x="301" y="588"/>
                      <a:pt x="307" y="589"/>
                      <a:pt x="314" y="591"/>
                    </a:cubicBezTo>
                    <a:cubicBezTo>
                      <a:pt x="328" y="592"/>
                      <a:pt x="341" y="590"/>
                      <a:pt x="352" y="583"/>
                    </a:cubicBezTo>
                    <a:cubicBezTo>
                      <a:pt x="362" y="575"/>
                      <a:pt x="362" y="575"/>
                      <a:pt x="362" y="575"/>
                    </a:cubicBezTo>
                    <a:cubicBezTo>
                      <a:pt x="364" y="573"/>
                      <a:pt x="364" y="573"/>
                      <a:pt x="364" y="573"/>
                    </a:cubicBezTo>
                    <a:cubicBezTo>
                      <a:pt x="373" y="561"/>
                      <a:pt x="372" y="550"/>
                      <a:pt x="362" y="538"/>
                    </a:cubicBezTo>
                    <a:close/>
                    <a:moveTo>
                      <a:pt x="180" y="809"/>
                    </a:moveTo>
                    <a:cubicBezTo>
                      <a:pt x="193" y="799"/>
                      <a:pt x="193" y="799"/>
                      <a:pt x="193" y="799"/>
                    </a:cubicBezTo>
                    <a:cubicBezTo>
                      <a:pt x="197" y="795"/>
                      <a:pt x="197" y="795"/>
                      <a:pt x="197" y="795"/>
                    </a:cubicBezTo>
                    <a:cubicBezTo>
                      <a:pt x="188" y="807"/>
                      <a:pt x="188" y="807"/>
                      <a:pt x="188" y="807"/>
                    </a:cubicBezTo>
                    <a:cubicBezTo>
                      <a:pt x="179" y="815"/>
                      <a:pt x="179" y="815"/>
                      <a:pt x="179" y="815"/>
                    </a:cubicBezTo>
                    <a:cubicBezTo>
                      <a:pt x="178" y="815"/>
                      <a:pt x="178" y="815"/>
                      <a:pt x="178" y="815"/>
                    </a:cubicBezTo>
                    <a:cubicBezTo>
                      <a:pt x="178" y="813"/>
                      <a:pt x="176" y="811"/>
                      <a:pt x="174" y="808"/>
                    </a:cubicBezTo>
                    <a:cubicBezTo>
                      <a:pt x="180" y="809"/>
                      <a:pt x="180" y="809"/>
                      <a:pt x="180" y="809"/>
                    </a:cubicBezTo>
                    <a:close/>
                    <a:moveTo>
                      <a:pt x="182" y="715"/>
                    </a:moveTo>
                    <a:cubicBezTo>
                      <a:pt x="186" y="715"/>
                      <a:pt x="186" y="715"/>
                      <a:pt x="186" y="715"/>
                    </a:cubicBezTo>
                    <a:cubicBezTo>
                      <a:pt x="187" y="715"/>
                      <a:pt x="187" y="715"/>
                      <a:pt x="187" y="715"/>
                    </a:cubicBezTo>
                    <a:cubicBezTo>
                      <a:pt x="187" y="730"/>
                      <a:pt x="188" y="741"/>
                      <a:pt x="187" y="747"/>
                    </a:cubicBezTo>
                    <a:cubicBezTo>
                      <a:pt x="187" y="751"/>
                      <a:pt x="187" y="758"/>
                      <a:pt x="187" y="768"/>
                    </a:cubicBezTo>
                    <a:cubicBezTo>
                      <a:pt x="184" y="772"/>
                      <a:pt x="181" y="776"/>
                      <a:pt x="177" y="780"/>
                    </a:cubicBezTo>
                    <a:cubicBezTo>
                      <a:pt x="176" y="777"/>
                      <a:pt x="176" y="777"/>
                      <a:pt x="176" y="777"/>
                    </a:cubicBezTo>
                    <a:cubicBezTo>
                      <a:pt x="179" y="742"/>
                      <a:pt x="181" y="721"/>
                      <a:pt x="182" y="715"/>
                    </a:cubicBezTo>
                    <a:close/>
                    <a:moveTo>
                      <a:pt x="177" y="824"/>
                    </a:moveTo>
                    <a:cubicBezTo>
                      <a:pt x="178" y="823"/>
                      <a:pt x="178" y="823"/>
                      <a:pt x="178" y="823"/>
                    </a:cubicBezTo>
                    <a:cubicBezTo>
                      <a:pt x="178" y="824"/>
                      <a:pt x="178" y="824"/>
                      <a:pt x="178" y="824"/>
                    </a:cubicBezTo>
                    <a:cubicBezTo>
                      <a:pt x="177" y="824"/>
                      <a:pt x="177" y="824"/>
                      <a:pt x="177" y="824"/>
                    </a:cubicBezTo>
                    <a:close/>
                    <a:moveTo>
                      <a:pt x="169" y="793"/>
                    </a:moveTo>
                    <a:cubicBezTo>
                      <a:pt x="171" y="805"/>
                      <a:pt x="171" y="805"/>
                      <a:pt x="171" y="805"/>
                    </a:cubicBezTo>
                    <a:cubicBezTo>
                      <a:pt x="166" y="798"/>
                      <a:pt x="166" y="798"/>
                      <a:pt x="166" y="798"/>
                    </a:cubicBezTo>
                    <a:cubicBezTo>
                      <a:pt x="160" y="788"/>
                      <a:pt x="155" y="778"/>
                      <a:pt x="150" y="768"/>
                    </a:cubicBezTo>
                    <a:cubicBezTo>
                      <a:pt x="158" y="778"/>
                      <a:pt x="158" y="778"/>
                      <a:pt x="158" y="778"/>
                    </a:cubicBezTo>
                    <a:cubicBezTo>
                      <a:pt x="158" y="778"/>
                      <a:pt x="158" y="778"/>
                      <a:pt x="158" y="778"/>
                    </a:cubicBezTo>
                    <a:cubicBezTo>
                      <a:pt x="161" y="782"/>
                      <a:pt x="161" y="782"/>
                      <a:pt x="161" y="782"/>
                    </a:cubicBezTo>
                    <a:cubicBezTo>
                      <a:pt x="164" y="787"/>
                      <a:pt x="168" y="788"/>
                      <a:pt x="173" y="786"/>
                    </a:cubicBezTo>
                    <a:cubicBezTo>
                      <a:pt x="169" y="793"/>
                      <a:pt x="169" y="793"/>
                      <a:pt x="169" y="793"/>
                    </a:cubicBezTo>
                    <a:close/>
                    <a:moveTo>
                      <a:pt x="319" y="1402"/>
                    </a:moveTo>
                    <a:cubicBezTo>
                      <a:pt x="305" y="1382"/>
                      <a:pt x="305" y="1382"/>
                      <a:pt x="305" y="1382"/>
                    </a:cubicBezTo>
                    <a:cubicBezTo>
                      <a:pt x="299" y="1372"/>
                      <a:pt x="291" y="1365"/>
                      <a:pt x="280" y="1361"/>
                    </a:cubicBezTo>
                    <a:cubicBezTo>
                      <a:pt x="282" y="1357"/>
                      <a:pt x="282" y="1357"/>
                      <a:pt x="282" y="1357"/>
                    </a:cubicBezTo>
                    <a:cubicBezTo>
                      <a:pt x="283" y="1353"/>
                      <a:pt x="283" y="1350"/>
                      <a:pt x="282" y="1346"/>
                    </a:cubicBezTo>
                    <a:cubicBezTo>
                      <a:pt x="281" y="1341"/>
                      <a:pt x="279" y="1337"/>
                      <a:pt x="275" y="1334"/>
                    </a:cubicBezTo>
                    <a:cubicBezTo>
                      <a:pt x="274" y="1330"/>
                      <a:pt x="272" y="1326"/>
                      <a:pt x="269" y="1324"/>
                    </a:cubicBezTo>
                    <a:cubicBezTo>
                      <a:pt x="267" y="1321"/>
                      <a:pt x="264" y="1319"/>
                      <a:pt x="260" y="1321"/>
                    </a:cubicBezTo>
                    <a:cubicBezTo>
                      <a:pt x="257" y="1329"/>
                      <a:pt x="257" y="1329"/>
                      <a:pt x="257" y="1329"/>
                    </a:cubicBezTo>
                    <a:cubicBezTo>
                      <a:pt x="245" y="1309"/>
                      <a:pt x="245" y="1309"/>
                      <a:pt x="245" y="1309"/>
                    </a:cubicBezTo>
                    <a:cubicBezTo>
                      <a:pt x="243" y="1306"/>
                      <a:pt x="241" y="1303"/>
                      <a:pt x="240" y="1299"/>
                    </a:cubicBezTo>
                    <a:cubicBezTo>
                      <a:pt x="236" y="1292"/>
                      <a:pt x="234" y="1284"/>
                      <a:pt x="231" y="1276"/>
                    </a:cubicBezTo>
                    <a:cubicBezTo>
                      <a:pt x="228" y="1268"/>
                      <a:pt x="226" y="1260"/>
                      <a:pt x="223" y="1251"/>
                    </a:cubicBezTo>
                    <a:cubicBezTo>
                      <a:pt x="221" y="1242"/>
                      <a:pt x="219" y="1233"/>
                      <a:pt x="218" y="1224"/>
                    </a:cubicBezTo>
                    <a:cubicBezTo>
                      <a:pt x="216" y="1214"/>
                      <a:pt x="215" y="1204"/>
                      <a:pt x="214" y="1194"/>
                    </a:cubicBezTo>
                    <a:cubicBezTo>
                      <a:pt x="212" y="1178"/>
                      <a:pt x="212" y="1162"/>
                      <a:pt x="212" y="1146"/>
                    </a:cubicBezTo>
                    <a:cubicBezTo>
                      <a:pt x="212" y="1130"/>
                      <a:pt x="213" y="1114"/>
                      <a:pt x="215" y="1098"/>
                    </a:cubicBezTo>
                    <a:cubicBezTo>
                      <a:pt x="219" y="1053"/>
                      <a:pt x="219" y="1053"/>
                      <a:pt x="219" y="1053"/>
                    </a:cubicBezTo>
                    <a:cubicBezTo>
                      <a:pt x="220" y="1021"/>
                      <a:pt x="220" y="1021"/>
                      <a:pt x="220" y="1021"/>
                    </a:cubicBezTo>
                    <a:cubicBezTo>
                      <a:pt x="221" y="1008"/>
                      <a:pt x="221" y="995"/>
                      <a:pt x="221" y="981"/>
                    </a:cubicBezTo>
                    <a:cubicBezTo>
                      <a:pt x="220" y="966"/>
                      <a:pt x="219" y="951"/>
                      <a:pt x="217" y="936"/>
                    </a:cubicBezTo>
                    <a:cubicBezTo>
                      <a:pt x="215" y="925"/>
                      <a:pt x="213" y="914"/>
                      <a:pt x="211" y="903"/>
                    </a:cubicBezTo>
                    <a:cubicBezTo>
                      <a:pt x="209" y="893"/>
                      <a:pt x="206" y="883"/>
                      <a:pt x="203" y="873"/>
                    </a:cubicBezTo>
                    <a:cubicBezTo>
                      <a:pt x="200" y="866"/>
                      <a:pt x="198" y="859"/>
                      <a:pt x="195" y="853"/>
                    </a:cubicBezTo>
                    <a:cubicBezTo>
                      <a:pt x="197" y="852"/>
                      <a:pt x="200" y="850"/>
                      <a:pt x="201" y="849"/>
                    </a:cubicBezTo>
                    <a:cubicBezTo>
                      <a:pt x="203" y="846"/>
                      <a:pt x="203" y="846"/>
                      <a:pt x="203" y="846"/>
                    </a:cubicBezTo>
                    <a:cubicBezTo>
                      <a:pt x="204" y="845"/>
                      <a:pt x="204" y="844"/>
                      <a:pt x="204" y="842"/>
                    </a:cubicBezTo>
                    <a:cubicBezTo>
                      <a:pt x="204" y="838"/>
                      <a:pt x="202" y="835"/>
                      <a:pt x="198" y="832"/>
                    </a:cubicBezTo>
                    <a:cubicBezTo>
                      <a:pt x="197" y="834"/>
                      <a:pt x="197" y="834"/>
                      <a:pt x="197" y="834"/>
                    </a:cubicBezTo>
                    <a:cubicBezTo>
                      <a:pt x="193" y="838"/>
                      <a:pt x="187" y="841"/>
                      <a:pt x="180" y="841"/>
                    </a:cubicBezTo>
                    <a:cubicBezTo>
                      <a:pt x="178" y="840"/>
                      <a:pt x="178" y="840"/>
                      <a:pt x="178" y="840"/>
                    </a:cubicBezTo>
                    <a:cubicBezTo>
                      <a:pt x="175" y="838"/>
                      <a:pt x="175" y="838"/>
                      <a:pt x="175" y="838"/>
                    </a:cubicBezTo>
                    <a:cubicBezTo>
                      <a:pt x="183" y="838"/>
                      <a:pt x="191" y="836"/>
                      <a:pt x="198" y="832"/>
                    </a:cubicBezTo>
                    <a:cubicBezTo>
                      <a:pt x="200" y="830"/>
                      <a:pt x="200" y="830"/>
                      <a:pt x="200" y="830"/>
                    </a:cubicBezTo>
                    <a:cubicBezTo>
                      <a:pt x="202" y="826"/>
                      <a:pt x="202" y="826"/>
                      <a:pt x="202" y="826"/>
                    </a:cubicBezTo>
                    <a:cubicBezTo>
                      <a:pt x="202" y="823"/>
                      <a:pt x="201" y="822"/>
                      <a:pt x="198" y="822"/>
                    </a:cubicBezTo>
                    <a:cubicBezTo>
                      <a:pt x="198" y="822"/>
                      <a:pt x="198" y="822"/>
                      <a:pt x="198" y="822"/>
                    </a:cubicBezTo>
                    <a:cubicBezTo>
                      <a:pt x="203" y="818"/>
                      <a:pt x="208" y="813"/>
                      <a:pt x="213" y="805"/>
                    </a:cubicBezTo>
                    <a:cubicBezTo>
                      <a:pt x="219" y="795"/>
                      <a:pt x="223" y="785"/>
                      <a:pt x="224" y="776"/>
                    </a:cubicBezTo>
                    <a:cubicBezTo>
                      <a:pt x="225" y="768"/>
                      <a:pt x="223" y="762"/>
                      <a:pt x="219" y="761"/>
                    </a:cubicBezTo>
                    <a:cubicBezTo>
                      <a:pt x="217" y="760"/>
                      <a:pt x="215" y="760"/>
                      <a:pt x="214" y="762"/>
                    </a:cubicBezTo>
                    <a:cubicBezTo>
                      <a:pt x="210" y="769"/>
                      <a:pt x="210" y="769"/>
                      <a:pt x="210" y="769"/>
                    </a:cubicBezTo>
                    <a:cubicBezTo>
                      <a:pt x="215" y="754"/>
                      <a:pt x="215" y="754"/>
                      <a:pt x="215" y="754"/>
                    </a:cubicBezTo>
                    <a:cubicBezTo>
                      <a:pt x="217" y="748"/>
                      <a:pt x="217" y="741"/>
                      <a:pt x="214" y="733"/>
                    </a:cubicBezTo>
                    <a:cubicBezTo>
                      <a:pt x="210" y="731"/>
                      <a:pt x="210" y="731"/>
                      <a:pt x="210" y="731"/>
                    </a:cubicBezTo>
                    <a:cubicBezTo>
                      <a:pt x="208" y="730"/>
                      <a:pt x="206" y="731"/>
                      <a:pt x="204" y="732"/>
                    </a:cubicBezTo>
                    <a:cubicBezTo>
                      <a:pt x="202" y="739"/>
                      <a:pt x="202" y="739"/>
                      <a:pt x="202" y="739"/>
                    </a:cubicBezTo>
                    <a:cubicBezTo>
                      <a:pt x="202" y="737"/>
                      <a:pt x="202" y="737"/>
                      <a:pt x="202" y="737"/>
                    </a:cubicBezTo>
                    <a:cubicBezTo>
                      <a:pt x="202" y="735"/>
                      <a:pt x="202" y="733"/>
                      <a:pt x="201" y="732"/>
                    </a:cubicBezTo>
                    <a:cubicBezTo>
                      <a:pt x="201" y="728"/>
                      <a:pt x="201" y="728"/>
                      <a:pt x="201" y="728"/>
                    </a:cubicBezTo>
                    <a:cubicBezTo>
                      <a:pt x="200" y="725"/>
                      <a:pt x="200" y="725"/>
                      <a:pt x="200" y="725"/>
                    </a:cubicBezTo>
                    <a:cubicBezTo>
                      <a:pt x="200" y="716"/>
                      <a:pt x="200" y="716"/>
                      <a:pt x="200" y="716"/>
                    </a:cubicBezTo>
                    <a:cubicBezTo>
                      <a:pt x="201" y="711"/>
                      <a:pt x="201" y="711"/>
                      <a:pt x="201" y="711"/>
                    </a:cubicBezTo>
                    <a:cubicBezTo>
                      <a:pt x="203" y="710"/>
                      <a:pt x="206" y="709"/>
                      <a:pt x="208" y="707"/>
                    </a:cubicBezTo>
                    <a:cubicBezTo>
                      <a:pt x="209" y="705"/>
                      <a:pt x="209" y="705"/>
                      <a:pt x="209" y="705"/>
                    </a:cubicBezTo>
                    <a:cubicBezTo>
                      <a:pt x="210" y="703"/>
                      <a:pt x="210" y="702"/>
                      <a:pt x="210" y="701"/>
                    </a:cubicBezTo>
                    <a:cubicBezTo>
                      <a:pt x="210" y="697"/>
                      <a:pt x="208" y="693"/>
                      <a:pt x="204" y="690"/>
                    </a:cubicBezTo>
                    <a:cubicBezTo>
                      <a:pt x="203" y="692"/>
                      <a:pt x="203" y="692"/>
                      <a:pt x="203" y="692"/>
                    </a:cubicBezTo>
                    <a:cubicBezTo>
                      <a:pt x="199" y="697"/>
                      <a:pt x="193" y="699"/>
                      <a:pt x="186" y="699"/>
                    </a:cubicBezTo>
                    <a:cubicBezTo>
                      <a:pt x="177" y="698"/>
                      <a:pt x="168" y="697"/>
                      <a:pt x="159" y="694"/>
                    </a:cubicBezTo>
                    <a:cubicBezTo>
                      <a:pt x="158" y="695"/>
                      <a:pt x="157" y="696"/>
                      <a:pt x="156" y="698"/>
                    </a:cubicBezTo>
                    <a:cubicBezTo>
                      <a:pt x="155" y="699"/>
                      <a:pt x="155" y="700"/>
                      <a:pt x="155" y="701"/>
                    </a:cubicBezTo>
                    <a:cubicBezTo>
                      <a:pt x="156" y="706"/>
                      <a:pt x="159" y="710"/>
                      <a:pt x="163" y="712"/>
                    </a:cubicBezTo>
                    <a:cubicBezTo>
                      <a:pt x="167" y="713"/>
                      <a:pt x="167" y="713"/>
                      <a:pt x="167" y="713"/>
                    </a:cubicBezTo>
                    <a:cubicBezTo>
                      <a:pt x="166" y="715"/>
                      <a:pt x="166" y="719"/>
                      <a:pt x="166" y="725"/>
                    </a:cubicBezTo>
                    <a:cubicBezTo>
                      <a:pt x="165" y="731"/>
                      <a:pt x="165" y="737"/>
                      <a:pt x="164" y="743"/>
                    </a:cubicBezTo>
                    <a:cubicBezTo>
                      <a:pt x="162" y="740"/>
                      <a:pt x="160" y="739"/>
                      <a:pt x="159" y="740"/>
                    </a:cubicBezTo>
                    <a:cubicBezTo>
                      <a:pt x="160" y="736"/>
                      <a:pt x="157" y="734"/>
                      <a:pt x="149" y="734"/>
                    </a:cubicBezTo>
                    <a:cubicBezTo>
                      <a:pt x="143" y="740"/>
                      <a:pt x="142" y="747"/>
                      <a:pt x="145" y="756"/>
                    </a:cubicBezTo>
                    <a:cubicBezTo>
                      <a:pt x="141" y="754"/>
                      <a:pt x="141" y="754"/>
                      <a:pt x="141" y="754"/>
                    </a:cubicBezTo>
                    <a:cubicBezTo>
                      <a:pt x="137" y="755"/>
                      <a:pt x="135" y="757"/>
                      <a:pt x="135" y="760"/>
                    </a:cubicBezTo>
                    <a:cubicBezTo>
                      <a:pt x="135" y="766"/>
                      <a:pt x="136" y="774"/>
                      <a:pt x="140" y="783"/>
                    </a:cubicBezTo>
                    <a:cubicBezTo>
                      <a:pt x="139" y="785"/>
                      <a:pt x="140" y="787"/>
                      <a:pt x="141" y="790"/>
                    </a:cubicBezTo>
                    <a:cubicBezTo>
                      <a:pt x="142" y="795"/>
                      <a:pt x="144" y="798"/>
                      <a:pt x="147" y="800"/>
                    </a:cubicBezTo>
                    <a:cubicBezTo>
                      <a:pt x="150" y="806"/>
                      <a:pt x="153" y="810"/>
                      <a:pt x="155" y="813"/>
                    </a:cubicBezTo>
                    <a:cubicBezTo>
                      <a:pt x="157" y="815"/>
                      <a:pt x="157" y="815"/>
                      <a:pt x="157" y="815"/>
                    </a:cubicBezTo>
                    <a:cubicBezTo>
                      <a:pt x="159" y="817"/>
                      <a:pt x="159" y="817"/>
                      <a:pt x="159" y="817"/>
                    </a:cubicBezTo>
                    <a:cubicBezTo>
                      <a:pt x="159" y="817"/>
                      <a:pt x="159" y="817"/>
                      <a:pt x="159" y="817"/>
                    </a:cubicBezTo>
                    <a:cubicBezTo>
                      <a:pt x="163" y="822"/>
                      <a:pt x="163" y="822"/>
                      <a:pt x="163" y="822"/>
                    </a:cubicBezTo>
                    <a:cubicBezTo>
                      <a:pt x="161" y="822"/>
                      <a:pt x="159" y="822"/>
                      <a:pt x="156" y="823"/>
                    </a:cubicBezTo>
                    <a:cubicBezTo>
                      <a:pt x="155" y="826"/>
                      <a:pt x="155" y="826"/>
                      <a:pt x="155" y="826"/>
                    </a:cubicBezTo>
                    <a:cubicBezTo>
                      <a:pt x="153" y="828"/>
                      <a:pt x="154" y="831"/>
                      <a:pt x="157" y="833"/>
                    </a:cubicBezTo>
                    <a:cubicBezTo>
                      <a:pt x="160" y="835"/>
                      <a:pt x="160" y="835"/>
                      <a:pt x="160" y="835"/>
                    </a:cubicBezTo>
                    <a:cubicBezTo>
                      <a:pt x="159" y="837"/>
                      <a:pt x="159" y="837"/>
                      <a:pt x="159" y="837"/>
                    </a:cubicBezTo>
                    <a:cubicBezTo>
                      <a:pt x="153" y="836"/>
                      <a:pt x="153" y="836"/>
                      <a:pt x="153" y="836"/>
                    </a:cubicBezTo>
                    <a:cubicBezTo>
                      <a:pt x="152" y="837"/>
                      <a:pt x="151" y="838"/>
                      <a:pt x="150" y="839"/>
                    </a:cubicBezTo>
                    <a:cubicBezTo>
                      <a:pt x="149" y="840"/>
                      <a:pt x="149" y="841"/>
                      <a:pt x="149" y="842"/>
                    </a:cubicBezTo>
                    <a:cubicBezTo>
                      <a:pt x="150" y="846"/>
                      <a:pt x="151" y="849"/>
                      <a:pt x="153" y="851"/>
                    </a:cubicBezTo>
                    <a:cubicBezTo>
                      <a:pt x="150" y="861"/>
                      <a:pt x="146" y="871"/>
                      <a:pt x="143" y="881"/>
                    </a:cubicBezTo>
                    <a:cubicBezTo>
                      <a:pt x="140" y="893"/>
                      <a:pt x="137" y="906"/>
                      <a:pt x="134" y="918"/>
                    </a:cubicBezTo>
                    <a:cubicBezTo>
                      <a:pt x="131" y="933"/>
                      <a:pt x="128" y="947"/>
                      <a:pt x="126" y="961"/>
                    </a:cubicBezTo>
                    <a:cubicBezTo>
                      <a:pt x="124" y="975"/>
                      <a:pt x="123" y="988"/>
                      <a:pt x="123" y="1002"/>
                    </a:cubicBezTo>
                    <a:cubicBezTo>
                      <a:pt x="121" y="1018"/>
                      <a:pt x="121" y="1018"/>
                      <a:pt x="121" y="1018"/>
                    </a:cubicBezTo>
                    <a:cubicBezTo>
                      <a:pt x="120" y="1031"/>
                      <a:pt x="121" y="1044"/>
                      <a:pt x="123" y="1057"/>
                    </a:cubicBezTo>
                    <a:cubicBezTo>
                      <a:pt x="123" y="1078"/>
                      <a:pt x="123" y="1078"/>
                      <a:pt x="123" y="1078"/>
                    </a:cubicBezTo>
                    <a:cubicBezTo>
                      <a:pt x="123" y="1093"/>
                      <a:pt x="124" y="1108"/>
                      <a:pt x="126" y="1123"/>
                    </a:cubicBezTo>
                    <a:cubicBezTo>
                      <a:pt x="127" y="1138"/>
                      <a:pt x="128" y="1152"/>
                      <a:pt x="130" y="1168"/>
                    </a:cubicBezTo>
                    <a:cubicBezTo>
                      <a:pt x="140" y="1240"/>
                      <a:pt x="140" y="1240"/>
                      <a:pt x="140" y="1240"/>
                    </a:cubicBezTo>
                    <a:cubicBezTo>
                      <a:pt x="142" y="1252"/>
                      <a:pt x="143" y="1264"/>
                      <a:pt x="144" y="1277"/>
                    </a:cubicBezTo>
                    <a:cubicBezTo>
                      <a:pt x="146" y="1298"/>
                      <a:pt x="146" y="1298"/>
                      <a:pt x="146" y="1298"/>
                    </a:cubicBezTo>
                    <a:cubicBezTo>
                      <a:pt x="146" y="1335"/>
                      <a:pt x="146" y="1335"/>
                      <a:pt x="146" y="1335"/>
                    </a:cubicBezTo>
                    <a:cubicBezTo>
                      <a:pt x="144" y="1357"/>
                      <a:pt x="144" y="1357"/>
                      <a:pt x="144" y="1357"/>
                    </a:cubicBezTo>
                    <a:cubicBezTo>
                      <a:pt x="142" y="1368"/>
                      <a:pt x="142" y="1368"/>
                      <a:pt x="142" y="1368"/>
                    </a:cubicBezTo>
                    <a:cubicBezTo>
                      <a:pt x="136" y="1366"/>
                      <a:pt x="136" y="1366"/>
                      <a:pt x="136" y="1366"/>
                    </a:cubicBezTo>
                    <a:cubicBezTo>
                      <a:pt x="130" y="1367"/>
                      <a:pt x="127" y="1371"/>
                      <a:pt x="127" y="1377"/>
                    </a:cubicBezTo>
                    <a:cubicBezTo>
                      <a:pt x="128" y="1385"/>
                      <a:pt x="128" y="1385"/>
                      <a:pt x="128" y="1385"/>
                    </a:cubicBezTo>
                    <a:cubicBezTo>
                      <a:pt x="125" y="1388"/>
                      <a:pt x="124" y="1392"/>
                      <a:pt x="125" y="1397"/>
                    </a:cubicBezTo>
                    <a:cubicBezTo>
                      <a:pt x="126" y="1403"/>
                      <a:pt x="126" y="1403"/>
                      <a:pt x="126" y="1403"/>
                    </a:cubicBezTo>
                    <a:cubicBezTo>
                      <a:pt x="128" y="1405"/>
                      <a:pt x="128" y="1405"/>
                      <a:pt x="128" y="1405"/>
                    </a:cubicBezTo>
                    <a:cubicBezTo>
                      <a:pt x="117" y="1430"/>
                      <a:pt x="109" y="1457"/>
                      <a:pt x="102" y="1484"/>
                    </a:cubicBezTo>
                    <a:cubicBezTo>
                      <a:pt x="106" y="1488"/>
                      <a:pt x="111" y="1491"/>
                      <a:pt x="117" y="1491"/>
                    </a:cubicBezTo>
                    <a:cubicBezTo>
                      <a:pt x="123" y="1492"/>
                      <a:pt x="130" y="1491"/>
                      <a:pt x="136" y="1489"/>
                    </a:cubicBezTo>
                    <a:cubicBezTo>
                      <a:pt x="142" y="1476"/>
                      <a:pt x="147" y="1463"/>
                      <a:pt x="150" y="1448"/>
                    </a:cubicBezTo>
                    <a:cubicBezTo>
                      <a:pt x="152" y="1435"/>
                      <a:pt x="153" y="1421"/>
                      <a:pt x="151" y="1408"/>
                    </a:cubicBezTo>
                    <a:cubicBezTo>
                      <a:pt x="154" y="1405"/>
                      <a:pt x="157" y="1401"/>
                      <a:pt x="160" y="1397"/>
                    </a:cubicBezTo>
                    <a:cubicBezTo>
                      <a:pt x="162" y="1392"/>
                      <a:pt x="162" y="1392"/>
                      <a:pt x="162" y="1392"/>
                    </a:cubicBezTo>
                    <a:cubicBezTo>
                      <a:pt x="160" y="1384"/>
                      <a:pt x="160" y="1384"/>
                      <a:pt x="160" y="1384"/>
                    </a:cubicBezTo>
                    <a:cubicBezTo>
                      <a:pt x="164" y="1379"/>
                      <a:pt x="165" y="1374"/>
                      <a:pt x="162" y="1368"/>
                    </a:cubicBezTo>
                    <a:cubicBezTo>
                      <a:pt x="161" y="1366"/>
                      <a:pt x="161" y="1366"/>
                      <a:pt x="161" y="1366"/>
                    </a:cubicBezTo>
                    <a:cubicBezTo>
                      <a:pt x="159" y="1368"/>
                      <a:pt x="159" y="1368"/>
                      <a:pt x="159" y="1368"/>
                    </a:cubicBezTo>
                    <a:cubicBezTo>
                      <a:pt x="166" y="1345"/>
                      <a:pt x="169" y="1322"/>
                      <a:pt x="167" y="1297"/>
                    </a:cubicBezTo>
                    <a:cubicBezTo>
                      <a:pt x="166" y="1277"/>
                      <a:pt x="164" y="1257"/>
                      <a:pt x="160" y="1237"/>
                    </a:cubicBezTo>
                    <a:cubicBezTo>
                      <a:pt x="156" y="1210"/>
                      <a:pt x="156" y="1210"/>
                      <a:pt x="156" y="1210"/>
                    </a:cubicBezTo>
                    <a:cubicBezTo>
                      <a:pt x="153" y="1193"/>
                      <a:pt x="150" y="1177"/>
                      <a:pt x="149" y="1160"/>
                    </a:cubicBezTo>
                    <a:cubicBezTo>
                      <a:pt x="146" y="1144"/>
                      <a:pt x="144" y="1128"/>
                      <a:pt x="143" y="1112"/>
                    </a:cubicBezTo>
                    <a:cubicBezTo>
                      <a:pt x="142" y="1097"/>
                      <a:pt x="141" y="1082"/>
                      <a:pt x="141" y="1068"/>
                    </a:cubicBezTo>
                    <a:cubicBezTo>
                      <a:pt x="140" y="1051"/>
                      <a:pt x="140" y="1034"/>
                      <a:pt x="141" y="1017"/>
                    </a:cubicBezTo>
                    <a:cubicBezTo>
                      <a:pt x="141" y="1005"/>
                      <a:pt x="142" y="992"/>
                      <a:pt x="143" y="980"/>
                    </a:cubicBezTo>
                    <a:cubicBezTo>
                      <a:pt x="146" y="955"/>
                      <a:pt x="146" y="955"/>
                      <a:pt x="146" y="955"/>
                    </a:cubicBezTo>
                    <a:cubicBezTo>
                      <a:pt x="151" y="931"/>
                      <a:pt x="151" y="931"/>
                      <a:pt x="151" y="931"/>
                    </a:cubicBezTo>
                    <a:cubicBezTo>
                      <a:pt x="164" y="883"/>
                      <a:pt x="164" y="883"/>
                      <a:pt x="164" y="883"/>
                    </a:cubicBezTo>
                    <a:cubicBezTo>
                      <a:pt x="166" y="875"/>
                      <a:pt x="169" y="867"/>
                      <a:pt x="172" y="860"/>
                    </a:cubicBezTo>
                    <a:cubicBezTo>
                      <a:pt x="173" y="855"/>
                      <a:pt x="173" y="855"/>
                      <a:pt x="173" y="855"/>
                    </a:cubicBezTo>
                    <a:cubicBezTo>
                      <a:pt x="179" y="856"/>
                      <a:pt x="179" y="856"/>
                      <a:pt x="179" y="856"/>
                    </a:cubicBezTo>
                    <a:cubicBezTo>
                      <a:pt x="189" y="883"/>
                      <a:pt x="189" y="883"/>
                      <a:pt x="189" y="883"/>
                    </a:cubicBezTo>
                    <a:cubicBezTo>
                      <a:pt x="194" y="902"/>
                      <a:pt x="194" y="902"/>
                      <a:pt x="194" y="902"/>
                    </a:cubicBezTo>
                    <a:cubicBezTo>
                      <a:pt x="196" y="913"/>
                      <a:pt x="198" y="925"/>
                      <a:pt x="200" y="936"/>
                    </a:cubicBezTo>
                    <a:cubicBezTo>
                      <a:pt x="202" y="949"/>
                      <a:pt x="202" y="963"/>
                      <a:pt x="202" y="976"/>
                    </a:cubicBezTo>
                    <a:cubicBezTo>
                      <a:pt x="202" y="1016"/>
                      <a:pt x="202" y="1016"/>
                      <a:pt x="202" y="1016"/>
                    </a:cubicBezTo>
                    <a:cubicBezTo>
                      <a:pt x="202" y="1041"/>
                      <a:pt x="201" y="1065"/>
                      <a:pt x="199" y="1088"/>
                    </a:cubicBezTo>
                    <a:cubicBezTo>
                      <a:pt x="196" y="1111"/>
                      <a:pt x="195" y="1135"/>
                      <a:pt x="196" y="1158"/>
                    </a:cubicBezTo>
                    <a:cubicBezTo>
                      <a:pt x="196" y="1196"/>
                      <a:pt x="201" y="1232"/>
                      <a:pt x="210" y="1267"/>
                    </a:cubicBezTo>
                    <a:cubicBezTo>
                      <a:pt x="217" y="1294"/>
                      <a:pt x="230" y="1318"/>
                      <a:pt x="248" y="1339"/>
                    </a:cubicBezTo>
                    <a:cubicBezTo>
                      <a:pt x="241" y="1341"/>
                      <a:pt x="241" y="1341"/>
                      <a:pt x="241" y="1341"/>
                    </a:cubicBezTo>
                    <a:cubicBezTo>
                      <a:pt x="239" y="1347"/>
                      <a:pt x="239" y="1347"/>
                      <a:pt x="239" y="1347"/>
                    </a:cubicBezTo>
                    <a:cubicBezTo>
                      <a:pt x="239" y="1352"/>
                      <a:pt x="241" y="1355"/>
                      <a:pt x="247" y="1356"/>
                    </a:cubicBezTo>
                    <a:cubicBezTo>
                      <a:pt x="246" y="1359"/>
                      <a:pt x="246" y="1361"/>
                      <a:pt x="247" y="1363"/>
                    </a:cubicBezTo>
                    <a:cubicBezTo>
                      <a:pt x="249" y="1366"/>
                      <a:pt x="249" y="1366"/>
                      <a:pt x="249" y="1366"/>
                    </a:cubicBezTo>
                    <a:cubicBezTo>
                      <a:pt x="254" y="1369"/>
                      <a:pt x="259" y="1370"/>
                      <a:pt x="264" y="1370"/>
                    </a:cubicBezTo>
                    <a:cubicBezTo>
                      <a:pt x="265" y="1376"/>
                      <a:pt x="266" y="1382"/>
                      <a:pt x="268" y="1387"/>
                    </a:cubicBezTo>
                    <a:cubicBezTo>
                      <a:pt x="273" y="1407"/>
                      <a:pt x="283" y="1424"/>
                      <a:pt x="299" y="1439"/>
                    </a:cubicBezTo>
                    <a:cubicBezTo>
                      <a:pt x="304" y="1440"/>
                      <a:pt x="310" y="1439"/>
                      <a:pt x="315" y="1438"/>
                    </a:cubicBezTo>
                    <a:cubicBezTo>
                      <a:pt x="319" y="1437"/>
                      <a:pt x="322" y="1435"/>
                      <a:pt x="324" y="1433"/>
                    </a:cubicBezTo>
                    <a:cubicBezTo>
                      <a:pt x="329" y="1428"/>
                      <a:pt x="331" y="1421"/>
                      <a:pt x="331" y="1414"/>
                    </a:cubicBezTo>
                    <a:cubicBezTo>
                      <a:pt x="330" y="1413"/>
                      <a:pt x="330" y="1413"/>
                      <a:pt x="330" y="1413"/>
                    </a:cubicBezTo>
                    <a:cubicBezTo>
                      <a:pt x="325" y="1410"/>
                      <a:pt x="322" y="1406"/>
                      <a:pt x="319" y="1402"/>
                    </a:cubicBezTo>
                    <a:close/>
                    <a:moveTo>
                      <a:pt x="189" y="174"/>
                    </a:moveTo>
                    <a:cubicBezTo>
                      <a:pt x="187" y="232"/>
                      <a:pt x="186" y="282"/>
                      <a:pt x="186" y="324"/>
                    </a:cubicBezTo>
                    <a:cubicBezTo>
                      <a:pt x="186" y="360"/>
                      <a:pt x="186" y="360"/>
                      <a:pt x="186" y="360"/>
                    </a:cubicBezTo>
                    <a:cubicBezTo>
                      <a:pt x="182" y="360"/>
                      <a:pt x="182" y="360"/>
                      <a:pt x="182" y="360"/>
                    </a:cubicBezTo>
                    <a:cubicBezTo>
                      <a:pt x="179" y="352"/>
                      <a:pt x="179" y="352"/>
                      <a:pt x="179" y="352"/>
                    </a:cubicBezTo>
                    <a:cubicBezTo>
                      <a:pt x="176" y="344"/>
                      <a:pt x="176" y="344"/>
                      <a:pt x="176" y="344"/>
                    </a:cubicBezTo>
                    <a:cubicBezTo>
                      <a:pt x="169" y="310"/>
                      <a:pt x="163" y="274"/>
                      <a:pt x="157" y="239"/>
                    </a:cubicBezTo>
                    <a:cubicBezTo>
                      <a:pt x="150" y="197"/>
                      <a:pt x="149" y="153"/>
                      <a:pt x="152" y="106"/>
                    </a:cubicBezTo>
                    <a:cubicBezTo>
                      <a:pt x="155" y="58"/>
                      <a:pt x="161" y="39"/>
                      <a:pt x="169" y="47"/>
                    </a:cubicBezTo>
                    <a:cubicBezTo>
                      <a:pt x="183" y="86"/>
                      <a:pt x="190" y="128"/>
                      <a:pt x="189" y="174"/>
                    </a:cubicBezTo>
                    <a:close/>
                    <a:moveTo>
                      <a:pt x="209" y="373"/>
                    </a:moveTo>
                    <a:cubicBezTo>
                      <a:pt x="208" y="369"/>
                      <a:pt x="205" y="365"/>
                      <a:pt x="199" y="364"/>
                    </a:cubicBezTo>
                    <a:cubicBezTo>
                      <a:pt x="198" y="352"/>
                      <a:pt x="198" y="352"/>
                      <a:pt x="198" y="352"/>
                    </a:cubicBezTo>
                    <a:cubicBezTo>
                      <a:pt x="199" y="344"/>
                      <a:pt x="199" y="344"/>
                      <a:pt x="199" y="344"/>
                    </a:cubicBezTo>
                    <a:cubicBezTo>
                      <a:pt x="200" y="300"/>
                      <a:pt x="201" y="270"/>
                      <a:pt x="202" y="256"/>
                    </a:cubicBezTo>
                    <a:cubicBezTo>
                      <a:pt x="204" y="240"/>
                      <a:pt x="205" y="212"/>
                      <a:pt x="205" y="173"/>
                    </a:cubicBezTo>
                    <a:cubicBezTo>
                      <a:pt x="205" y="134"/>
                      <a:pt x="201" y="101"/>
                      <a:pt x="194" y="74"/>
                    </a:cubicBezTo>
                    <a:cubicBezTo>
                      <a:pt x="186" y="47"/>
                      <a:pt x="178" y="26"/>
                      <a:pt x="168" y="13"/>
                    </a:cubicBezTo>
                    <a:cubicBezTo>
                      <a:pt x="158" y="0"/>
                      <a:pt x="148" y="11"/>
                      <a:pt x="139" y="48"/>
                    </a:cubicBezTo>
                    <a:cubicBezTo>
                      <a:pt x="130" y="84"/>
                      <a:pt x="127" y="127"/>
                      <a:pt x="132" y="176"/>
                    </a:cubicBezTo>
                    <a:cubicBezTo>
                      <a:pt x="136" y="226"/>
                      <a:pt x="143" y="269"/>
                      <a:pt x="152" y="307"/>
                    </a:cubicBezTo>
                    <a:cubicBezTo>
                      <a:pt x="160" y="344"/>
                      <a:pt x="160" y="344"/>
                      <a:pt x="160" y="344"/>
                    </a:cubicBezTo>
                    <a:cubicBezTo>
                      <a:pt x="160" y="344"/>
                      <a:pt x="160" y="344"/>
                      <a:pt x="160" y="344"/>
                    </a:cubicBezTo>
                    <a:cubicBezTo>
                      <a:pt x="164" y="353"/>
                      <a:pt x="166" y="358"/>
                      <a:pt x="167" y="362"/>
                    </a:cubicBezTo>
                    <a:cubicBezTo>
                      <a:pt x="164" y="363"/>
                      <a:pt x="162" y="364"/>
                      <a:pt x="160" y="366"/>
                    </a:cubicBezTo>
                    <a:cubicBezTo>
                      <a:pt x="157" y="367"/>
                      <a:pt x="156" y="369"/>
                      <a:pt x="155" y="373"/>
                    </a:cubicBezTo>
                    <a:cubicBezTo>
                      <a:pt x="153" y="376"/>
                      <a:pt x="155" y="379"/>
                      <a:pt x="159" y="381"/>
                    </a:cubicBezTo>
                    <a:cubicBezTo>
                      <a:pt x="164" y="380"/>
                      <a:pt x="164" y="380"/>
                      <a:pt x="164" y="380"/>
                    </a:cubicBezTo>
                    <a:cubicBezTo>
                      <a:pt x="173" y="377"/>
                      <a:pt x="183" y="376"/>
                      <a:pt x="194" y="378"/>
                    </a:cubicBezTo>
                    <a:cubicBezTo>
                      <a:pt x="198" y="379"/>
                      <a:pt x="202" y="381"/>
                      <a:pt x="204" y="385"/>
                    </a:cubicBezTo>
                    <a:cubicBezTo>
                      <a:pt x="206" y="383"/>
                      <a:pt x="207" y="380"/>
                      <a:pt x="208" y="378"/>
                    </a:cubicBezTo>
                    <a:cubicBezTo>
                      <a:pt x="209" y="377"/>
                      <a:pt x="209" y="375"/>
                      <a:pt x="209" y="373"/>
                    </a:cubicBezTo>
                    <a:close/>
                    <a:moveTo>
                      <a:pt x="218" y="488"/>
                    </a:moveTo>
                    <a:cubicBezTo>
                      <a:pt x="208" y="476"/>
                      <a:pt x="208" y="476"/>
                      <a:pt x="208" y="476"/>
                    </a:cubicBezTo>
                    <a:cubicBezTo>
                      <a:pt x="201" y="478"/>
                      <a:pt x="196" y="482"/>
                      <a:pt x="192" y="487"/>
                    </a:cubicBezTo>
                    <a:cubicBezTo>
                      <a:pt x="190" y="489"/>
                      <a:pt x="190" y="489"/>
                      <a:pt x="190" y="489"/>
                    </a:cubicBezTo>
                    <a:cubicBezTo>
                      <a:pt x="190" y="489"/>
                      <a:pt x="190" y="489"/>
                      <a:pt x="190" y="489"/>
                    </a:cubicBezTo>
                    <a:cubicBezTo>
                      <a:pt x="189" y="491"/>
                      <a:pt x="188" y="494"/>
                      <a:pt x="188" y="497"/>
                    </a:cubicBezTo>
                    <a:cubicBezTo>
                      <a:pt x="188" y="500"/>
                      <a:pt x="189" y="502"/>
                      <a:pt x="191" y="505"/>
                    </a:cubicBezTo>
                    <a:cubicBezTo>
                      <a:pt x="193" y="506"/>
                      <a:pt x="195" y="506"/>
                      <a:pt x="198" y="506"/>
                    </a:cubicBezTo>
                    <a:cubicBezTo>
                      <a:pt x="201" y="505"/>
                      <a:pt x="201" y="505"/>
                      <a:pt x="201" y="505"/>
                    </a:cubicBezTo>
                    <a:cubicBezTo>
                      <a:pt x="202" y="502"/>
                      <a:pt x="203" y="500"/>
                      <a:pt x="205" y="497"/>
                    </a:cubicBezTo>
                    <a:cubicBezTo>
                      <a:pt x="208" y="493"/>
                      <a:pt x="212" y="490"/>
                      <a:pt x="218" y="488"/>
                    </a:cubicBezTo>
                    <a:close/>
                    <a:moveTo>
                      <a:pt x="220" y="488"/>
                    </a:moveTo>
                    <a:cubicBezTo>
                      <a:pt x="226" y="479"/>
                      <a:pt x="233" y="472"/>
                      <a:pt x="242" y="465"/>
                    </a:cubicBezTo>
                    <a:cubicBezTo>
                      <a:pt x="243" y="464"/>
                      <a:pt x="245" y="464"/>
                      <a:pt x="247" y="463"/>
                    </a:cubicBezTo>
                    <a:cubicBezTo>
                      <a:pt x="251" y="461"/>
                      <a:pt x="256" y="461"/>
                      <a:pt x="260" y="464"/>
                    </a:cubicBezTo>
                    <a:cubicBezTo>
                      <a:pt x="262" y="464"/>
                      <a:pt x="263" y="466"/>
                      <a:pt x="264" y="468"/>
                    </a:cubicBezTo>
                    <a:cubicBezTo>
                      <a:pt x="265" y="475"/>
                      <a:pt x="265" y="475"/>
                      <a:pt x="265" y="475"/>
                    </a:cubicBezTo>
                    <a:cubicBezTo>
                      <a:pt x="265" y="482"/>
                      <a:pt x="265" y="482"/>
                      <a:pt x="265" y="482"/>
                    </a:cubicBezTo>
                    <a:cubicBezTo>
                      <a:pt x="220" y="495"/>
                      <a:pt x="220" y="495"/>
                      <a:pt x="220" y="495"/>
                    </a:cubicBezTo>
                    <a:cubicBezTo>
                      <a:pt x="233" y="510"/>
                      <a:pt x="233" y="510"/>
                      <a:pt x="233" y="510"/>
                    </a:cubicBezTo>
                    <a:cubicBezTo>
                      <a:pt x="227" y="507"/>
                      <a:pt x="222" y="503"/>
                      <a:pt x="218" y="497"/>
                    </a:cubicBezTo>
                    <a:cubicBezTo>
                      <a:pt x="214" y="497"/>
                      <a:pt x="211" y="499"/>
                      <a:pt x="210" y="502"/>
                    </a:cubicBezTo>
                    <a:cubicBezTo>
                      <a:pt x="208" y="507"/>
                      <a:pt x="209" y="512"/>
                      <a:pt x="212" y="516"/>
                    </a:cubicBezTo>
                    <a:cubicBezTo>
                      <a:pt x="215" y="521"/>
                      <a:pt x="220" y="524"/>
                      <a:pt x="227" y="524"/>
                    </a:cubicBezTo>
                    <a:cubicBezTo>
                      <a:pt x="229" y="524"/>
                      <a:pt x="231" y="523"/>
                      <a:pt x="233" y="521"/>
                    </a:cubicBezTo>
                    <a:cubicBezTo>
                      <a:pt x="234" y="519"/>
                      <a:pt x="235" y="517"/>
                      <a:pt x="235" y="515"/>
                    </a:cubicBezTo>
                    <a:cubicBezTo>
                      <a:pt x="235" y="512"/>
                      <a:pt x="235" y="512"/>
                      <a:pt x="235" y="512"/>
                    </a:cubicBezTo>
                    <a:cubicBezTo>
                      <a:pt x="233" y="511"/>
                      <a:pt x="233" y="511"/>
                      <a:pt x="233" y="511"/>
                    </a:cubicBezTo>
                    <a:cubicBezTo>
                      <a:pt x="253" y="504"/>
                      <a:pt x="253" y="504"/>
                      <a:pt x="253" y="504"/>
                    </a:cubicBezTo>
                    <a:cubicBezTo>
                      <a:pt x="225" y="533"/>
                      <a:pt x="225" y="533"/>
                      <a:pt x="225" y="533"/>
                    </a:cubicBezTo>
                    <a:cubicBezTo>
                      <a:pt x="227" y="537"/>
                      <a:pt x="230" y="540"/>
                      <a:pt x="235" y="542"/>
                    </a:cubicBezTo>
                    <a:cubicBezTo>
                      <a:pt x="251" y="530"/>
                      <a:pt x="264" y="516"/>
                      <a:pt x="274" y="498"/>
                    </a:cubicBezTo>
                    <a:cubicBezTo>
                      <a:pt x="291" y="492"/>
                      <a:pt x="291" y="492"/>
                      <a:pt x="291" y="492"/>
                    </a:cubicBezTo>
                    <a:cubicBezTo>
                      <a:pt x="304" y="490"/>
                      <a:pt x="304" y="490"/>
                      <a:pt x="304" y="490"/>
                    </a:cubicBezTo>
                    <a:cubicBezTo>
                      <a:pt x="310" y="488"/>
                      <a:pt x="315" y="487"/>
                      <a:pt x="321" y="487"/>
                    </a:cubicBezTo>
                    <a:cubicBezTo>
                      <a:pt x="330" y="488"/>
                      <a:pt x="330" y="488"/>
                      <a:pt x="330" y="488"/>
                    </a:cubicBezTo>
                    <a:cubicBezTo>
                      <a:pt x="332" y="489"/>
                      <a:pt x="334" y="490"/>
                      <a:pt x="337" y="491"/>
                    </a:cubicBezTo>
                    <a:cubicBezTo>
                      <a:pt x="338" y="492"/>
                      <a:pt x="339" y="493"/>
                      <a:pt x="340" y="495"/>
                    </a:cubicBezTo>
                    <a:cubicBezTo>
                      <a:pt x="340" y="496"/>
                      <a:pt x="340" y="498"/>
                      <a:pt x="340" y="499"/>
                    </a:cubicBezTo>
                    <a:cubicBezTo>
                      <a:pt x="339" y="505"/>
                      <a:pt x="339" y="505"/>
                      <a:pt x="339" y="505"/>
                    </a:cubicBezTo>
                    <a:cubicBezTo>
                      <a:pt x="337" y="508"/>
                      <a:pt x="334" y="510"/>
                      <a:pt x="332" y="512"/>
                    </a:cubicBezTo>
                    <a:cubicBezTo>
                      <a:pt x="330" y="512"/>
                      <a:pt x="329" y="513"/>
                      <a:pt x="327" y="514"/>
                    </a:cubicBezTo>
                    <a:cubicBezTo>
                      <a:pt x="322" y="516"/>
                      <a:pt x="315" y="517"/>
                      <a:pt x="309" y="517"/>
                    </a:cubicBezTo>
                    <a:cubicBezTo>
                      <a:pt x="303" y="518"/>
                      <a:pt x="296" y="517"/>
                      <a:pt x="291" y="516"/>
                    </a:cubicBezTo>
                    <a:cubicBezTo>
                      <a:pt x="280" y="513"/>
                      <a:pt x="280" y="513"/>
                      <a:pt x="280" y="513"/>
                    </a:cubicBezTo>
                    <a:cubicBezTo>
                      <a:pt x="274" y="512"/>
                      <a:pt x="270" y="512"/>
                      <a:pt x="267" y="514"/>
                    </a:cubicBezTo>
                    <a:cubicBezTo>
                      <a:pt x="260" y="521"/>
                      <a:pt x="260" y="521"/>
                      <a:pt x="260" y="521"/>
                    </a:cubicBezTo>
                    <a:cubicBezTo>
                      <a:pt x="257" y="524"/>
                      <a:pt x="258" y="526"/>
                      <a:pt x="263" y="526"/>
                    </a:cubicBezTo>
                    <a:cubicBezTo>
                      <a:pt x="267" y="526"/>
                      <a:pt x="273" y="528"/>
                      <a:pt x="280" y="530"/>
                    </a:cubicBezTo>
                    <a:cubicBezTo>
                      <a:pt x="291" y="532"/>
                      <a:pt x="291" y="532"/>
                      <a:pt x="291" y="532"/>
                    </a:cubicBezTo>
                    <a:cubicBezTo>
                      <a:pt x="297" y="532"/>
                      <a:pt x="303" y="532"/>
                      <a:pt x="309" y="532"/>
                    </a:cubicBezTo>
                    <a:cubicBezTo>
                      <a:pt x="315" y="532"/>
                      <a:pt x="321" y="531"/>
                      <a:pt x="326" y="529"/>
                    </a:cubicBezTo>
                    <a:cubicBezTo>
                      <a:pt x="343" y="521"/>
                      <a:pt x="343" y="521"/>
                      <a:pt x="343" y="521"/>
                    </a:cubicBezTo>
                    <a:cubicBezTo>
                      <a:pt x="346" y="519"/>
                      <a:pt x="346" y="519"/>
                      <a:pt x="346" y="519"/>
                    </a:cubicBezTo>
                    <a:cubicBezTo>
                      <a:pt x="348" y="517"/>
                      <a:pt x="350" y="515"/>
                      <a:pt x="352" y="512"/>
                    </a:cubicBezTo>
                    <a:cubicBezTo>
                      <a:pt x="354" y="510"/>
                      <a:pt x="355" y="507"/>
                      <a:pt x="355" y="504"/>
                    </a:cubicBezTo>
                    <a:cubicBezTo>
                      <a:pt x="356" y="501"/>
                      <a:pt x="356" y="499"/>
                      <a:pt x="355" y="497"/>
                    </a:cubicBezTo>
                    <a:cubicBezTo>
                      <a:pt x="355" y="493"/>
                      <a:pt x="354" y="491"/>
                      <a:pt x="352" y="488"/>
                    </a:cubicBezTo>
                    <a:cubicBezTo>
                      <a:pt x="352" y="487"/>
                      <a:pt x="352" y="487"/>
                      <a:pt x="352" y="487"/>
                    </a:cubicBezTo>
                    <a:cubicBezTo>
                      <a:pt x="349" y="483"/>
                      <a:pt x="349" y="483"/>
                      <a:pt x="349" y="483"/>
                    </a:cubicBezTo>
                    <a:cubicBezTo>
                      <a:pt x="337" y="472"/>
                      <a:pt x="324" y="468"/>
                      <a:pt x="309" y="471"/>
                    </a:cubicBezTo>
                    <a:cubicBezTo>
                      <a:pt x="291" y="476"/>
                      <a:pt x="291" y="476"/>
                      <a:pt x="291" y="476"/>
                    </a:cubicBezTo>
                    <a:cubicBezTo>
                      <a:pt x="290" y="476"/>
                      <a:pt x="290" y="476"/>
                      <a:pt x="290" y="476"/>
                    </a:cubicBezTo>
                    <a:cubicBezTo>
                      <a:pt x="288" y="477"/>
                      <a:pt x="286" y="477"/>
                      <a:pt x="284" y="478"/>
                    </a:cubicBezTo>
                    <a:cubicBezTo>
                      <a:pt x="287" y="472"/>
                      <a:pt x="288" y="465"/>
                      <a:pt x="286" y="459"/>
                    </a:cubicBezTo>
                    <a:cubicBezTo>
                      <a:pt x="284" y="453"/>
                      <a:pt x="281" y="449"/>
                      <a:pt x="275" y="445"/>
                    </a:cubicBezTo>
                    <a:cubicBezTo>
                      <a:pt x="272" y="443"/>
                      <a:pt x="270" y="442"/>
                      <a:pt x="266" y="441"/>
                    </a:cubicBezTo>
                    <a:cubicBezTo>
                      <a:pt x="261" y="440"/>
                      <a:pt x="255" y="440"/>
                      <a:pt x="249" y="442"/>
                    </a:cubicBezTo>
                    <a:cubicBezTo>
                      <a:pt x="246" y="443"/>
                      <a:pt x="243" y="445"/>
                      <a:pt x="240" y="447"/>
                    </a:cubicBezTo>
                    <a:cubicBezTo>
                      <a:pt x="234" y="451"/>
                      <a:pt x="228" y="455"/>
                      <a:pt x="223" y="460"/>
                    </a:cubicBezTo>
                    <a:cubicBezTo>
                      <a:pt x="207" y="474"/>
                      <a:pt x="207" y="474"/>
                      <a:pt x="207" y="474"/>
                    </a:cubicBezTo>
                    <a:cubicBezTo>
                      <a:pt x="220" y="488"/>
                      <a:pt x="220" y="488"/>
                      <a:pt x="220" y="488"/>
                    </a:cubicBezTo>
                    <a:close/>
                    <a:moveTo>
                      <a:pt x="184" y="412"/>
                    </a:moveTo>
                    <a:cubicBezTo>
                      <a:pt x="190" y="420"/>
                      <a:pt x="195" y="428"/>
                      <a:pt x="199" y="436"/>
                    </a:cubicBezTo>
                    <a:cubicBezTo>
                      <a:pt x="200" y="439"/>
                      <a:pt x="200" y="441"/>
                      <a:pt x="199" y="444"/>
                    </a:cubicBezTo>
                    <a:cubicBezTo>
                      <a:pt x="197" y="451"/>
                      <a:pt x="193" y="457"/>
                      <a:pt x="188" y="464"/>
                    </a:cubicBezTo>
                    <a:cubicBezTo>
                      <a:pt x="193" y="466"/>
                      <a:pt x="198" y="468"/>
                      <a:pt x="202" y="471"/>
                    </a:cubicBezTo>
                    <a:cubicBezTo>
                      <a:pt x="211" y="462"/>
                      <a:pt x="211" y="462"/>
                      <a:pt x="211" y="462"/>
                    </a:cubicBezTo>
                    <a:cubicBezTo>
                      <a:pt x="214" y="459"/>
                      <a:pt x="217" y="455"/>
                      <a:pt x="219" y="451"/>
                    </a:cubicBezTo>
                    <a:cubicBezTo>
                      <a:pt x="223" y="440"/>
                      <a:pt x="222" y="431"/>
                      <a:pt x="215" y="422"/>
                    </a:cubicBezTo>
                    <a:cubicBezTo>
                      <a:pt x="195" y="398"/>
                      <a:pt x="195" y="398"/>
                      <a:pt x="195" y="398"/>
                    </a:cubicBezTo>
                    <a:cubicBezTo>
                      <a:pt x="190" y="402"/>
                      <a:pt x="190" y="402"/>
                      <a:pt x="190" y="402"/>
                    </a:cubicBezTo>
                    <a:cubicBezTo>
                      <a:pt x="186" y="405"/>
                      <a:pt x="184" y="408"/>
                      <a:pt x="184" y="412"/>
                    </a:cubicBezTo>
                    <a:close/>
                    <a:moveTo>
                      <a:pt x="189" y="541"/>
                    </a:moveTo>
                    <a:cubicBezTo>
                      <a:pt x="189" y="542"/>
                      <a:pt x="190" y="543"/>
                      <a:pt x="192" y="543"/>
                    </a:cubicBezTo>
                    <a:cubicBezTo>
                      <a:pt x="196" y="544"/>
                      <a:pt x="196" y="544"/>
                      <a:pt x="196" y="544"/>
                    </a:cubicBezTo>
                    <a:cubicBezTo>
                      <a:pt x="200" y="543"/>
                      <a:pt x="200" y="543"/>
                      <a:pt x="200" y="543"/>
                    </a:cubicBezTo>
                    <a:cubicBezTo>
                      <a:pt x="201" y="537"/>
                      <a:pt x="205" y="532"/>
                      <a:pt x="211" y="529"/>
                    </a:cubicBezTo>
                    <a:cubicBezTo>
                      <a:pt x="213" y="528"/>
                      <a:pt x="215" y="527"/>
                      <a:pt x="217" y="526"/>
                    </a:cubicBezTo>
                    <a:cubicBezTo>
                      <a:pt x="207" y="514"/>
                      <a:pt x="207" y="514"/>
                      <a:pt x="207" y="514"/>
                    </a:cubicBezTo>
                    <a:cubicBezTo>
                      <a:pt x="201" y="516"/>
                      <a:pt x="196" y="519"/>
                      <a:pt x="192" y="523"/>
                    </a:cubicBezTo>
                    <a:cubicBezTo>
                      <a:pt x="187" y="528"/>
                      <a:pt x="186" y="534"/>
                      <a:pt x="189" y="541"/>
                    </a:cubicBezTo>
                    <a:close/>
                    <a:moveTo>
                      <a:pt x="212" y="553"/>
                    </a:moveTo>
                    <a:cubicBezTo>
                      <a:pt x="217" y="557"/>
                      <a:pt x="217" y="557"/>
                      <a:pt x="217" y="557"/>
                    </a:cubicBezTo>
                    <a:cubicBezTo>
                      <a:pt x="219" y="558"/>
                      <a:pt x="220" y="559"/>
                      <a:pt x="223" y="559"/>
                    </a:cubicBezTo>
                    <a:cubicBezTo>
                      <a:pt x="227" y="560"/>
                      <a:pt x="230" y="559"/>
                      <a:pt x="232" y="555"/>
                    </a:cubicBezTo>
                    <a:cubicBezTo>
                      <a:pt x="234" y="553"/>
                      <a:pt x="234" y="550"/>
                      <a:pt x="234" y="548"/>
                    </a:cubicBezTo>
                    <a:cubicBezTo>
                      <a:pt x="227" y="544"/>
                      <a:pt x="221" y="539"/>
                      <a:pt x="217" y="533"/>
                    </a:cubicBezTo>
                    <a:cubicBezTo>
                      <a:pt x="216" y="533"/>
                      <a:pt x="215" y="533"/>
                      <a:pt x="214" y="534"/>
                    </a:cubicBezTo>
                    <a:cubicBezTo>
                      <a:pt x="209" y="536"/>
                      <a:pt x="207" y="540"/>
                      <a:pt x="208" y="546"/>
                    </a:cubicBezTo>
                    <a:cubicBezTo>
                      <a:pt x="209" y="549"/>
                      <a:pt x="210" y="551"/>
                      <a:pt x="212" y="55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35"/>
              <p:cNvSpPr/>
              <p:nvPr/>
            </p:nvSpPr>
            <p:spPr bwMode="auto">
              <a:xfrm>
                <a:off x="12069762" y="3152775"/>
                <a:ext cx="14288" cy="14288"/>
              </a:xfrm>
              <a:custGeom>
                <a:avLst/>
                <a:gdLst>
                  <a:gd name="T0" fmla="*/ 4 w 5"/>
                  <a:gd name="T1" fmla="*/ 1 h 5"/>
                  <a:gd name="T2" fmla="*/ 2 w 5"/>
                  <a:gd name="T3" fmla="*/ 0 h 5"/>
                  <a:gd name="T4" fmla="*/ 1 w 5"/>
                  <a:gd name="T5" fmla="*/ 1 h 5"/>
                  <a:gd name="T6" fmla="*/ 0 w 5"/>
                  <a:gd name="T7" fmla="*/ 3 h 5"/>
                  <a:gd name="T8" fmla="*/ 1 w 5"/>
                  <a:gd name="T9" fmla="*/ 5 h 5"/>
                  <a:gd name="T10" fmla="*/ 2 w 5"/>
                  <a:gd name="T11" fmla="*/ 5 h 5"/>
                  <a:gd name="T12" fmla="*/ 4 w 5"/>
                  <a:gd name="T13" fmla="*/ 5 h 5"/>
                  <a:gd name="T14" fmla="*/ 5 w 5"/>
                  <a:gd name="T15" fmla="*/ 3 h 5"/>
                  <a:gd name="T16" fmla="*/ 4 w 5"/>
                  <a:gd name="T17"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
                    <a:moveTo>
                      <a:pt x="4" y="1"/>
                    </a:moveTo>
                    <a:cubicBezTo>
                      <a:pt x="4" y="1"/>
                      <a:pt x="3" y="0"/>
                      <a:pt x="2" y="0"/>
                    </a:cubicBezTo>
                    <a:cubicBezTo>
                      <a:pt x="2" y="0"/>
                      <a:pt x="1" y="1"/>
                      <a:pt x="1" y="1"/>
                    </a:cubicBezTo>
                    <a:cubicBezTo>
                      <a:pt x="0" y="2"/>
                      <a:pt x="0" y="2"/>
                      <a:pt x="0" y="3"/>
                    </a:cubicBezTo>
                    <a:cubicBezTo>
                      <a:pt x="0" y="3"/>
                      <a:pt x="0" y="4"/>
                      <a:pt x="1" y="5"/>
                    </a:cubicBezTo>
                    <a:cubicBezTo>
                      <a:pt x="1" y="5"/>
                      <a:pt x="2" y="5"/>
                      <a:pt x="2" y="5"/>
                    </a:cubicBezTo>
                    <a:cubicBezTo>
                      <a:pt x="3" y="5"/>
                      <a:pt x="4" y="5"/>
                      <a:pt x="4" y="5"/>
                    </a:cubicBezTo>
                    <a:cubicBezTo>
                      <a:pt x="5" y="3"/>
                      <a:pt x="5" y="3"/>
                      <a:pt x="5" y="3"/>
                    </a:cubicBezTo>
                    <a:cubicBezTo>
                      <a:pt x="5" y="2"/>
                      <a:pt x="4" y="2"/>
                      <a:pt x="4" y="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4" name="TextBox 13"/>
            <p:cNvSpPr txBox="1"/>
            <p:nvPr/>
          </p:nvSpPr>
          <p:spPr>
            <a:xfrm>
              <a:off x="2056791" y="1837505"/>
              <a:ext cx="4840398" cy="861774"/>
            </a:xfrm>
            <a:prstGeom prst="rect">
              <a:avLst/>
            </a:prstGeom>
            <a:noFill/>
          </p:spPr>
          <p:txBody>
            <a:bodyPr vert="horz" wrap="square" rtlCol="0">
              <a:spAutoFit/>
            </a:bodyPr>
            <a:lstStyle/>
            <a:p>
              <a:r>
                <a:rPr lang="zh-CN" altLang="en-US" sz="5000" b="1" dirty="0" smtClean="0">
                  <a:latin typeface="华文新魏" pitchFamily="2" charset="-122"/>
                  <a:ea typeface="华文新魏" pitchFamily="2" charset="-122"/>
                </a:rPr>
                <a:t>各族人民</a:t>
              </a:r>
              <a:r>
                <a:rPr lang="zh-CN" altLang="en-US" sz="5000" b="1" dirty="0" smtClean="0">
                  <a:latin typeface="华文新魏" pitchFamily="2" charset="-122"/>
                  <a:ea typeface="华文新魏" pitchFamily="2" charset="-122"/>
                </a:rPr>
                <a:t>大团圆</a:t>
              </a:r>
              <a:endParaRPr lang="zh-CN" altLang="en-US" sz="5000" b="1" dirty="0">
                <a:latin typeface="华文新魏" pitchFamily="2" charset="-122"/>
                <a:ea typeface="华文新魏" pitchFamily="2" charset="-122"/>
              </a:endParaRPr>
            </a:p>
          </p:txBody>
        </p:sp>
      </p:grpSp>
      <p:pic>
        <p:nvPicPr>
          <p:cNvPr id="9" name="Picture 6" descr="http://dangshi.people.com.cn/mediafile/201004/28/F201004281003289897230799.jpg"/>
          <p:cNvPicPr>
            <a:picLocks noChangeAspect="1" noChangeArrowheads="1"/>
          </p:cNvPicPr>
          <p:nvPr/>
        </p:nvPicPr>
        <p:blipFill>
          <a:blip r:embed="rId3" cstate="print"/>
          <a:srcRect/>
          <a:stretch>
            <a:fillRect/>
          </a:stretch>
        </p:blipFill>
        <p:spPr bwMode="auto">
          <a:xfrm>
            <a:off x="6943572" y="854447"/>
            <a:ext cx="3237989" cy="3804639"/>
          </a:xfrm>
          <a:prstGeom prst="rect">
            <a:avLst/>
          </a:prstGeom>
          <a:noFill/>
        </p:spPr>
      </p:pic>
    </p:spTree>
  </p:cSld>
  <p:clrMapOvr>
    <a:masterClrMapping/>
  </p:clrMapOvr>
  <p:transition spd="slow">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3"/>
          <a:stretch>
            <a:fillRect/>
          </a:stretch>
        </p:blipFill>
        <p:spPr>
          <a:xfrm>
            <a:off x="0" y="0"/>
            <a:ext cx="12192000" cy="6862354"/>
          </a:xfrm>
          <a:prstGeom prst="rect">
            <a:avLst/>
          </a:prstGeom>
          <a:noFill/>
          <a:ln w="9525">
            <a:noFill/>
            <a:miter lim="800000"/>
            <a:headEnd/>
            <a:tailEnd/>
          </a:ln>
        </p:spPr>
      </p:pic>
      <p:sp>
        <p:nvSpPr>
          <p:cNvPr id="11" name="Freeform 537"/>
          <p:cNvSpPr>
            <a:spLocks noEditPoints="1"/>
          </p:cNvSpPr>
          <p:nvPr/>
        </p:nvSpPr>
        <p:spPr bwMode="auto">
          <a:xfrm rot="909937">
            <a:off x="113557" y="7302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sp>
        <p:nvSpPr>
          <p:cNvPr id="12" name="TextBox 11"/>
          <p:cNvSpPr txBox="1"/>
          <p:nvPr/>
        </p:nvSpPr>
        <p:spPr>
          <a:xfrm>
            <a:off x="783771" y="0"/>
            <a:ext cx="11408229" cy="861774"/>
          </a:xfrm>
          <a:prstGeom prst="rect">
            <a:avLst/>
          </a:prstGeom>
          <a:noFill/>
        </p:spPr>
        <p:txBody>
          <a:bodyPr wrap="square" rtlCol="0">
            <a:spAutoFit/>
          </a:bodyPr>
          <a:lstStyle/>
          <a:p>
            <a:r>
              <a:rPr lang="zh-CN" altLang="en-US" sz="5000" b="1" dirty="0" smtClean="0">
                <a:latin typeface="华文新魏" pitchFamily="2" charset="-122"/>
                <a:ea typeface="华文新魏" pitchFamily="2" charset="-122"/>
              </a:rPr>
              <a:t>各族人民</a:t>
            </a:r>
            <a:r>
              <a:rPr lang="zh-CN" altLang="en-US" sz="5000" b="1" dirty="0" smtClean="0">
                <a:latin typeface="华文新魏" pitchFamily="2" charset="-122"/>
                <a:ea typeface="华文新魏" pitchFamily="2" charset="-122"/>
              </a:rPr>
              <a:t>大团圆</a:t>
            </a:r>
            <a:endParaRPr lang="zh-CN" altLang="en-US" sz="5000" b="1" dirty="0">
              <a:latin typeface="华文新魏" pitchFamily="2" charset="-122"/>
              <a:ea typeface="华文新魏" pitchFamily="2" charset="-122"/>
            </a:endParaRPr>
          </a:p>
        </p:txBody>
      </p:sp>
      <p:sp>
        <p:nvSpPr>
          <p:cNvPr id="6" name="Text Box 6"/>
          <p:cNvSpPr txBox="1">
            <a:spLocks noChangeArrowheads="1"/>
          </p:cNvSpPr>
          <p:nvPr/>
        </p:nvSpPr>
        <p:spPr bwMode="auto">
          <a:xfrm>
            <a:off x="184312" y="1711651"/>
            <a:ext cx="4100306" cy="3420360"/>
          </a:xfrm>
          <a:prstGeom prst="rect">
            <a:avLst/>
          </a:prstGeom>
          <a:noFill/>
          <a:ln w="9525">
            <a:noFill/>
            <a:miter lim="800000"/>
            <a:headEnd/>
            <a:tailEnd/>
          </a:ln>
        </p:spPr>
        <p:txBody>
          <a:bodyPr wrap="square">
            <a:spAutoFit/>
          </a:bodyPr>
          <a:lstStyle/>
          <a:p>
            <a:pPr>
              <a:lnSpc>
                <a:spcPct val="114000"/>
              </a:lnSpc>
              <a:spcBef>
                <a:spcPct val="50000"/>
              </a:spcBef>
            </a:pPr>
            <a:r>
              <a:rPr lang="zh-CN" altLang="en-US" sz="3600" b="1" dirty="0" smtClean="0">
                <a:latin typeface="华文新魏" pitchFamily="2" charset="-122"/>
                <a:ea typeface="华文新魏" pitchFamily="2" charset="-122"/>
              </a:rPr>
              <a:t>和平解放西藏</a:t>
            </a:r>
            <a:r>
              <a:rPr lang="en-US" altLang="zh-CN" sz="3600" b="1" dirty="0" smtClean="0">
                <a:latin typeface="华文新魏" pitchFamily="2" charset="-122"/>
                <a:ea typeface="华文新魏" pitchFamily="2" charset="-122"/>
              </a:rPr>
              <a:t>——</a:t>
            </a:r>
          </a:p>
          <a:p>
            <a:pPr>
              <a:lnSpc>
                <a:spcPct val="114000"/>
              </a:lnSpc>
              <a:spcBef>
                <a:spcPct val="50000"/>
              </a:spcBef>
            </a:pPr>
            <a:r>
              <a:rPr lang="zh-CN" altLang="en-US" sz="3600" b="1" dirty="0" smtClean="0">
                <a:latin typeface="华文新魏" pitchFamily="2" charset="-122"/>
                <a:ea typeface="华文新魏" pitchFamily="2" charset="-122"/>
              </a:rPr>
              <a:t>时间：</a:t>
            </a:r>
            <a:endParaRPr lang="en-US" altLang="zh-CN" sz="3600" b="1" dirty="0" smtClean="0">
              <a:latin typeface="华文新魏" pitchFamily="2" charset="-122"/>
              <a:ea typeface="华文新魏" pitchFamily="2" charset="-122"/>
            </a:endParaRPr>
          </a:p>
          <a:p>
            <a:pPr>
              <a:lnSpc>
                <a:spcPct val="114000"/>
              </a:lnSpc>
              <a:spcBef>
                <a:spcPct val="50000"/>
              </a:spcBef>
            </a:pPr>
            <a:r>
              <a:rPr lang="zh-CN" altLang="en-US" sz="3600" b="1" dirty="0" smtClean="0">
                <a:latin typeface="华文新魏" pitchFamily="2" charset="-122"/>
                <a:ea typeface="华文新魏" pitchFamily="2" charset="-122"/>
              </a:rPr>
              <a:t>相关人物：</a:t>
            </a:r>
            <a:endParaRPr lang="en-US" altLang="zh-CN" sz="3600" b="1" dirty="0" smtClean="0">
              <a:latin typeface="华文新魏" pitchFamily="2" charset="-122"/>
              <a:ea typeface="华文新魏" pitchFamily="2" charset="-122"/>
            </a:endParaRPr>
          </a:p>
          <a:p>
            <a:pPr>
              <a:lnSpc>
                <a:spcPct val="114000"/>
              </a:lnSpc>
              <a:spcBef>
                <a:spcPct val="50000"/>
              </a:spcBef>
            </a:pPr>
            <a:r>
              <a:rPr lang="zh-CN" altLang="en-US" sz="3600" b="1" dirty="0" smtClean="0">
                <a:latin typeface="华文新魏" pitchFamily="2" charset="-122"/>
                <a:ea typeface="华文新魏" pitchFamily="2" charset="-122"/>
              </a:rPr>
              <a:t>意义：</a:t>
            </a:r>
            <a:endParaRPr lang="zh-CN" altLang="en-US" sz="3600" b="1" dirty="0">
              <a:latin typeface="华文新魏" pitchFamily="2" charset="-122"/>
              <a:ea typeface="华文新魏" pitchFamily="2" charset="-122"/>
            </a:endParaRPr>
          </a:p>
        </p:txBody>
      </p:sp>
      <p:pic>
        <p:nvPicPr>
          <p:cNvPr id="9" name="Picture 2"/>
          <p:cNvPicPr>
            <a:picLocks noChangeAspect="1"/>
          </p:cNvPicPr>
          <p:nvPr/>
        </p:nvPicPr>
        <p:blipFill>
          <a:blip r:embed="rId4"/>
          <a:stretch>
            <a:fillRect/>
          </a:stretch>
        </p:blipFill>
        <p:spPr>
          <a:xfrm>
            <a:off x="5483362" y="1075690"/>
            <a:ext cx="6107747" cy="5427438"/>
          </a:xfrm>
          <a:prstGeom prst="rect">
            <a:avLst/>
          </a:prstGeom>
          <a:noFill/>
          <a:ln w="76200" cap="flat" cmpd="tri">
            <a:noFill/>
            <a:prstDash val="solid"/>
            <a:miter/>
            <a:headEnd type="none" w="med" len="med"/>
            <a:tailEnd type="none" w="med" len="med"/>
          </a:ln>
        </p:spPr>
      </p:pic>
      <p:pic>
        <p:nvPicPr>
          <p:cNvPr id="8" name="西藏和平解放.wmv">
            <a:hlinkClick r:id="" action="ppaction://media"/>
          </p:cNvPr>
          <p:cNvPicPr>
            <a:picLocks noRot="1" noChangeAspect="1"/>
          </p:cNvPicPr>
          <p:nvPr>
            <a:videoFile r:link="rId1"/>
          </p:nvPr>
        </p:nvPicPr>
        <p:blipFill>
          <a:blip r:embed="rId5"/>
          <a:stretch>
            <a:fillRect/>
          </a:stretch>
        </p:blipFill>
        <p:spPr>
          <a:xfrm>
            <a:off x="5146766" y="1080225"/>
            <a:ext cx="7045234" cy="5452655"/>
          </a:xfrm>
          <a:prstGeom prst="rect">
            <a:avLst/>
          </a:prstGeom>
        </p:spPr>
      </p:pic>
      <p:sp>
        <p:nvSpPr>
          <p:cNvPr id="10" name="TextBox 9"/>
          <p:cNvSpPr txBox="1"/>
          <p:nvPr/>
        </p:nvSpPr>
        <p:spPr>
          <a:xfrm>
            <a:off x="1436913" y="2682240"/>
            <a:ext cx="2168435" cy="646331"/>
          </a:xfrm>
          <a:prstGeom prst="rect">
            <a:avLst/>
          </a:prstGeom>
          <a:noFill/>
        </p:spPr>
        <p:txBody>
          <a:bodyPr wrap="square" rtlCol="0">
            <a:spAutoFit/>
          </a:bodyPr>
          <a:lstStyle/>
          <a:p>
            <a:r>
              <a:rPr lang="en-US" altLang="zh-CN" sz="3600" b="1" dirty="0" smtClean="0">
                <a:latin typeface="华文新魏" pitchFamily="2" charset="-122"/>
                <a:ea typeface="华文新魏" pitchFamily="2" charset="-122"/>
              </a:rPr>
              <a:t>1951</a:t>
            </a:r>
            <a:endParaRPr lang="zh-CN" altLang="en-US" sz="3600" b="1" dirty="0">
              <a:latin typeface="华文新魏" pitchFamily="2" charset="-122"/>
              <a:ea typeface="华文新魏" pitchFamily="2" charset="-122"/>
            </a:endParaRPr>
          </a:p>
        </p:txBody>
      </p:sp>
      <p:sp>
        <p:nvSpPr>
          <p:cNvPr id="13" name="TextBox 12"/>
          <p:cNvSpPr txBox="1"/>
          <p:nvPr/>
        </p:nvSpPr>
        <p:spPr>
          <a:xfrm>
            <a:off x="2220686" y="3614057"/>
            <a:ext cx="3169920" cy="646331"/>
          </a:xfrm>
          <a:prstGeom prst="rect">
            <a:avLst/>
          </a:prstGeom>
          <a:noFill/>
        </p:spPr>
        <p:txBody>
          <a:bodyPr wrap="square" rtlCol="0">
            <a:spAutoFit/>
          </a:bodyPr>
          <a:lstStyle/>
          <a:p>
            <a:r>
              <a:rPr lang="zh-CN" altLang="en-US" sz="3600" b="1" dirty="0" smtClean="0">
                <a:latin typeface="华文新魏" pitchFamily="2" charset="-122"/>
                <a:ea typeface="华文新魏" pitchFamily="2" charset="-122"/>
              </a:rPr>
              <a:t>阿沛阿旺晋美</a:t>
            </a:r>
            <a:endParaRPr lang="zh-CN" altLang="en-US" sz="3600" b="1" dirty="0">
              <a:latin typeface="华文新魏" pitchFamily="2" charset="-122"/>
              <a:ea typeface="华文新魏" pitchFamily="2" charset="-122"/>
            </a:endParaRPr>
          </a:p>
        </p:txBody>
      </p:sp>
      <p:sp>
        <p:nvSpPr>
          <p:cNvPr id="14" name="TextBox 13"/>
          <p:cNvSpPr txBox="1"/>
          <p:nvPr/>
        </p:nvSpPr>
        <p:spPr>
          <a:xfrm>
            <a:off x="1419496" y="4493622"/>
            <a:ext cx="3431178" cy="1754326"/>
          </a:xfrm>
          <a:prstGeom prst="rect">
            <a:avLst/>
          </a:prstGeom>
          <a:noFill/>
        </p:spPr>
        <p:txBody>
          <a:bodyPr wrap="square" rtlCol="0">
            <a:spAutoFit/>
          </a:bodyPr>
          <a:lstStyle/>
          <a:p>
            <a:r>
              <a:rPr lang="zh-CN" altLang="en-US" sz="3600" b="1" dirty="0" smtClean="0">
                <a:solidFill>
                  <a:srgbClr val="CC00CC"/>
                </a:solidFill>
                <a:latin typeface="华文新魏" pitchFamily="2" charset="-122"/>
                <a:ea typeface="华文新魏" pitchFamily="2" charset="-122"/>
              </a:rPr>
              <a:t>祖国大陆</a:t>
            </a:r>
            <a:r>
              <a:rPr lang="zh-CN" altLang="en-US" sz="3600" b="1" dirty="0" smtClean="0">
                <a:latin typeface="华文新魏" pitchFamily="2" charset="-122"/>
                <a:ea typeface="华文新魏" pitchFamily="2" charset="-122"/>
              </a:rPr>
              <a:t>获得统一，各族人民实现大团结。</a:t>
            </a:r>
            <a:endParaRPr lang="zh-CN" altLang="en-US" sz="3600" b="1" dirty="0">
              <a:latin typeface="华文新魏" pitchFamily="2" charset="-122"/>
              <a:ea typeface="华文新魏"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blinds(horizontal)">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blinds(horizontal)">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blinds(horizontal)">
                                      <p:cBhvr>
                                        <p:cTn id="2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p:cTn id="22" fill="hold" display="0">
                  <p:stCondLst>
                    <p:cond delay="indefinite"/>
                  </p:stCondLst>
                  <p:endCondLst>
                    <p:cond evt="onNext" delay="0">
                      <p:tgtEl>
                        <p:sldTgt/>
                      </p:tgtEl>
                    </p:cond>
                    <p:cond evt="onPrev" delay="0">
                      <p:tgtEl>
                        <p:sldTgt/>
                      </p:tgtEl>
                    </p:cond>
                  </p:endCondLst>
                </p:cTn>
                <p:tgtEl>
                  <p:spTgt spid="8"/>
                </p:tgtEl>
              </p:cMediaNode>
            </p:video>
          </p:childTnLst>
        </p:cTn>
      </p:par>
    </p:tnLst>
    <p:bldLst>
      <p:bldP spid="10" grpId="0"/>
      <p:bldP spid="13" grpId="0"/>
      <p:bldP spid="14"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_190619141333_1.JPG"/>
          <p:cNvPicPr>
            <a:picLocks noChangeAspect="1"/>
          </p:cNvPicPr>
          <p:nvPr/>
        </p:nvPicPr>
        <p:blipFill>
          <a:blip r:embed="rId2"/>
          <a:stretch>
            <a:fillRect/>
          </a:stretch>
        </p:blipFill>
        <p:spPr>
          <a:xfrm>
            <a:off x="0" y="0"/>
            <a:ext cx="12192000" cy="6862354"/>
          </a:xfrm>
          <a:prstGeom prst="rect">
            <a:avLst/>
          </a:prstGeom>
          <a:noFill/>
          <a:ln w="9525">
            <a:noFill/>
            <a:miter lim="800000"/>
            <a:headEnd/>
            <a:tailEnd/>
          </a:ln>
        </p:spPr>
      </p:pic>
      <p:pic>
        <p:nvPicPr>
          <p:cNvPr id="3" name="图片 3">
            <a:extLst>
              <a:ext uri="{FF2B5EF4-FFF2-40B4-BE49-F238E27FC236}">
                <a16:creationId xmlns:a16="http://schemas.microsoft.com/office/drawing/2014/main" xmlns="" id="{F9E8556D-66DF-4E5B-9544-400C3EB98D7F}"/>
              </a:ext>
            </a:extLst>
          </p:cNvPr>
          <p:cNvPicPr>
            <a:picLocks noChangeAspect="1" noChangeArrowheads="1"/>
          </p:cNvPicPr>
          <p:nvPr/>
        </p:nvPicPr>
        <p:blipFill>
          <a:blip r:embed="rId3"/>
          <a:srcRect/>
          <a:stretch>
            <a:fillRect/>
          </a:stretch>
        </p:blipFill>
        <p:spPr bwMode="auto">
          <a:xfrm>
            <a:off x="2386150" y="235132"/>
            <a:ext cx="3239210" cy="298704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图片 4" descr="C:\Documents and Settings\SHXR\桌面\苏老师\部队.jpg"/>
          <p:cNvPicPr>
            <a:picLocks noChangeAspect="1"/>
          </p:cNvPicPr>
          <p:nvPr/>
        </p:nvPicPr>
        <p:blipFill>
          <a:blip r:embed="rId4" cstate="print"/>
          <a:srcRect b="10381"/>
          <a:stretch>
            <a:fillRect/>
          </a:stretch>
        </p:blipFill>
        <p:spPr>
          <a:xfrm>
            <a:off x="5759406" y="226422"/>
            <a:ext cx="4459718" cy="3027680"/>
          </a:xfrm>
          <a:prstGeom prst="rect">
            <a:avLst/>
          </a:prstGeom>
          <a:noFill/>
          <a:ln w="76200" cap="flat" cmpd="tri">
            <a:noFill/>
            <a:prstDash val="solid"/>
            <a:miter/>
            <a:headEnd type="none" w="med" len="med"/>
            <a:tailEnd type="none" w="med" len="med"/>
          </a:ln>
        </p:spPr>
      </p:pic>
      <p:pic>
        <p:nvPicPr>
          <p:cNvPr id="7" name="图片 204803" descr="x"/>
          <p:cNvPicPr>
            <a:picLocks noChangeAspect="1" noChangeArrowheads="1"/>
          </p:cNvPicPr>
          <p:nvPr/>
        </p:nvPicPr>
        <p:blipFill>
          <a:blip r:embed="rId5"/>
          <a:srcRect/>
          <a:stretch>
            <a:fillRect/>
          </a:stretch>
        </p:blipFill>
        <p:spPr bwMode="auto">
          <a:xfrm>
            <a:off x="2377439" y="3500846"/>
            <a:ext cx="7829007" cy="3236428"/>
          </a:xfrm>
          <a:prstGeom prst="rect">
            <a:avLst/>
          </a:prstGeom>
          <a:noFill/>
          <a:ln w="9525">
            <a:noFill/>
            <a:miter lim="800000"/>
            <a:headEnd/>
            <a:tailEnd/>
          </a:ln>
        </p:spPr>
      </p:pic>
    </p:spTree>
  </p:cSld>
  <p:clrMapOvr>
    <a:masterClrMapping/>
  </p:clrMapOvr>
  <p:transition spd="slow">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1_190515214628_1.JPG"/>
          <p:cNvPicPr>
            <a:picLocks noChangeAspect="1"/>
          </p:cNvPicPr>
          <p:nvPr/>
        </p:nvPicPr>
        <p:blipFill>
          <a:blip r:embed="rId2"/>
          <a:stretch>
            <a:fillRect/>
          </a:stretch>
        </p:blipFill>
        <p:spPr>
          <a:xfrm>
            <a:off x="0" y="0"/>
            <a:ext cx="12192000" cy="6862354"/>
          </a:xfrm>
          <a:prstGeom prst="rect">
            <a:avLst/>
          </a:prstGeom>
        </p:spPr>
      </p:pic>
      <p:sp>
        <p:nvSpPr>
          <p:cNvPr id="3" name="TextBox 2"/>
          <p:cNvSpPr txBox="1"/>
          <p:nvPr/>
        </p:nvSpPr>
        <p:spPr>
          <a:xfrm>
            <a:off x="0" y="1149531"/>
            <a:ext cx="12192000" cy="2645917"/>
          </a:xfrm>
          <a:prstGeom prst="rect">
            <a:avLst/>
          </a:prstGeom>
          <a:noFill/>
        </p:spPr>
        <p:txBody>
          <a:bodyPr wrap="square" rtlCol="0">
            <a:spAutoFit/>
          </a:bodyPr>
          <a:lstStyle/>
          <a:p>
            <a:pPr algn="ctr">
              <a:lnSpc>
                <a:spcPct val="150000"/>
              </a:lnSpc>
            </a:pPr>
            <a:r>
              <a:rPr lang="zh-CN" altLang="en-US" sz="6000" b="1" dirty="0" smtClean="0">
                <a:latin typeface="+mn-ea"/>
                <a:ea typeface="+mn-ea"/>
              </a:rPr>
              <a:t>济南汇才学校录制</a:t>
            </a:r>
            <a:endParaRPr lang="en-US" altLang="zh-CN" sz="6000" b="1" dirty="0" smtClean="0">
              <a:latin typeface="+mn-ea"/>
              <a:ea typeface="+mn-ea"/>
            </a:endParaRPr>
          </a:p>
          <a:p>
            <a:pPr algn="ctr">
              <a:lnSpc>
                <a:spcPct val="150000"/>
              </a:lnSpc>
            </a:pPr>
            <a:r>
              <a:rPr lang="en-US" altLang="zh-CN" sz="6000" b="1" dirty="0" smtClean="0">
                <a:latin typeface="+mn-ea"/>
                <a:ea typeface="+mn-ea"/>
              </a:rPr>
              <a:t>2020</a:t>
            </a:r>
            <a:r>
              <a:rPr lang="zh-CN" altLang="en-US" sz="6000" b="1" dirty="0" smtClean="0">
                <a:latin typeface="+mn-ea"/>
                <a:ea typeface="+mn-ea"/>
              </a:rPr>
              <a:t>年</a:t>
            </a:r>
            <a:r>
              <a:rPr lang="en-US" altLang="zh-CN" sz="6000" b="1" dirty="0" smtClean="0">
                <a:latin typeface="+mn-ea"/>
                <a:ea typeface="+mn-ea"/>
              </a:rPr>
              <a:t>2</a:t>
            </a:r>
            <a:r>
              <a:rPr lang="zh-CN" altLang="en-US" sz="6000" b="1" dirty="0" smtClean="0">
                <a:latin typeface="+mn-ea"/>
                <a:ea typeface="+mn-ea"/>
              </a:rPr>
              <a:t>月</a:t>
            </a:r>
            <a:endParaRPr lang="zh-CN" altLang="en-US" sz="6000" b="1" dirty="0">
              <a:latin typeface="+mn-ea"/>
              <a:ea typeface="+mn-ea"/>
            </a:endParaRPr>
          </a:p>
        </p:txBody>
      </p:sp>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_190331230644_5.JPG"/>
          <p:cNvPicPr>
            <a:picLocks noChangeAspect="1"/>
          </p:cNvPicPr>
          <p:nvPr/>
        </p:nvPicPr>
        <p:blipFill>
          <a:blip r:embed="rId2"/>
          <a:stretch>
            <a:fillRect/>
          </a:stretch>
        </p:blipFill>
        <p:spPr>
          <a:xfrm>
            <a:off x="-113211" y="0"/>
            <a:ext cx="12192000" cy="6862354"/>
          </a:xfrm>
          <a:prstGeom prst="rect">
            <a:avLst/>
          </a:prstGeom>
        </p:spPr>
      </p:pic>
      <p:sp>
        <p:nvSpPr>
          <p:cNvPr id="7" name="TextBox 6"/>
          <p:cNvSpPr txBox="1"/>
          <p:nvPr/>
        </p:nvSpPr>
        <p:spPr>
          <a:xfrm>
            <a:off x="2037808" y="5303971"/>
            <a:ext cx="8151220" cy="1432765"/>
          </a:xfrm>
          <a:prstGeom prst="rect">
            <a:avLst/>
          </a:prstGeom>
          <a:noFill/>
        </p:spPr>
        <p:txBody>
          <a:bodyPr wrap="square" rtlCol="0">
            <a:spAutoFit/>
          </a:bodyPr>
          <a:lstStyle/>
          <a:p>
            <a:pPr>
              <a:lnSpc>
                <a:spcPct val="125000"/>
              </a:lnSpc>
            </a:pPr>
            <a:r>
              <a:rPr lang="zh-CN" altLang="en-US" sz="3600" b="1" dirty="0" smtClean="0">
                <a:latin typeface="华文新魏" pitchFamily="2" charset="-122"/>
                <a:ea typeface="华文新魏" pitchFamily="2" charset="-122"/>
              </a:rPr>
              <a:t>鸦片战争</a:t>
            </a:r>
            <a:r>
              <a:rPr lang="zh-CN" altLang="en-US" sz="3600" b="1" dirty="0">
                <a:latin typeface="华文新魏" pitchFamily="2" charset="-122"/>
                <a:ea typeface="华文新魏" pitchFamily="2" charset="-122"/>
              </a:rPr>
              <a:t>、</a:t>
            </a:r>
            <a:r>
              <a:rPr lang="zh-CN" altLang="en-US" sz="3600" b="1" dirty="0" smtClean="0">
                <a:latin typeface="华文新魏" pitchFamily="2" charset="-122"/>
                <a:ea typeface="华文新魏" pitchFamily="2" charset="-122"/>
              </a:rPr>
              <a:t>第二次鸦片战争</a:t>
            </a:r>
            <a:endParaRPr lang="en-US" altLang="zh-CN" sz="3600" b="1" dirty="0" smtClean="0">
              <a:latin typeface="华文新魏" pitchFamily="2" charset="-122"/>
              <a:ea typeface="华文新魏" pitchFamily="2" charset="-122"/>
            </a:endParaRPr>
          </a:p>
          <a:p>
            <a:pPr>
              <a:lnSpc>
                <a:spcPct val="125000"/>
              </a:lnSpc>
            </a:pPr>
            <a:r>
              <a:rPr lang="zh-CN" altLang="en-US" sz="3600" b="1" dirty="0" smtClean="0">
                <a:latin typeface="华文新魏" pitchFamily="2" charset="-122"/>
                <a:ea typeface="华文新魏" pitchFamily="2" charset="-122"/>
              </a:rPr>
              <a:t>甲午中日战争</a:t>
            </a:r>
            <a:r>
              <a:rPr lang="zh-CN" altLang="en-US" sz="3600" b="1" dirty="0">
                <a:latin typeface="华文新魏" pitchFamily="2" charset="-122"/>
                <a:ea typeface="华文新魏" pitchFamily="2" charset="-122"/>
              </a:rPr>
              <a:t>、</a:t>
            </a:r>
            <a:r>
              <a:rPr lang="zh-CN" altLang="en-US" sz="3600" b="1" dirty="0" smtClean="0">
                <a:latin typeface="华文新魏" pitchFamily="2" charset="-122"/>
                <a:ea typeface="华文新魏" pitchFamily="2" charset="-122"/>
              </a:rPr>
              <a:t>八国联军侵华战争</a:t>
            </a:r>
            <a:endParaRPr lang="zh-CN" altLang="en-US" sz="3600" b="1" dirty="0">
              <a:latin typeface="华文新魏" pitchFamily="2" charset="-122"/>
              <a:ea typeface="华文新魏" pitchFamily="2" charset="-122"/>
            </a:endParaRPr>
          </a:p>
        </p:txBody>
      </p:sp>
      <p:grpSp>
        <p:nvGrpSpPr>
          <p:cNvPr id="12" name="组合 11"/>
          <p:cNvGrpSpPr/>
          <p:nvPr/>
        </p:nvGrpSpPr>
        <p:grpSpPr>
          <a:xfrm>
            <a:off x="2063931" y="557347"/>
            <a:ext cx="7933508" cy="4720048"/>
            <a:chOff x="528506" y="469782"/>
            <a:chExt cx="8330527" cy="4547814"/>
          </a:xfrm>
        </p:grpSpPr>
        <p:pic>
          <p:nvPicPr>
            <p:cNvPr id="6" name="Picture 3" descr="lzxu"/>
            <p:cNvPicPr>
              <a:picLocks noChangeAspect="1" noChangeArrowheads="1"/>
            </p:cNvPicPr>
            <p:nvPr/>
          </p:nvPicPr>
          <p:blipFill>
            <a:blip r:embed="rId3"/>
            <a:srcRect b="5684"/>
            <a:stretch>
              <a:fillRect/>
            </a:stretch>
          </p:blipFill>
          <p:spPr bwMode="auto">
            <a:xfrm>
              <a:off x="528506" y="471620"/>
              <a:ext cx="4282162" cy="2271593"/>
            </a:xfrm>
            <a:prstGeom prst="rect">
              <a:avLst/>
            </a:prstGeom>
            <a:noFill/>
            <a:ln w="9525">
              <a:noFill/>
              <a:miter lim="800000"/>
              <a:headEnd/>
              <a:tailEnd/>
            </a:ln>
          </p:spPr>
        </p:pic>
        <p:pic>
          <p:nvPicPr>
            <p:cNvPr id="9" name="Picture 4" descr="U1584P28T3D1195188F326DT20060810154206"/>
            <p:cNvPicPr>
              <a:picLocks noChangeAspect="1" noChangeArrowheads="1"/>
            </p:cNvPicPr>
            <p:nvPr/>
          </p:nvPicPr>
          <p:blipFill>
            <a:blip r:embed="rId4"/>
            <a:srcRect/>
            <a:stretch>
              <a:fillRect/>
            </a:stretch>
          </p:blipFill>
          <p:spPr bwMode="auto">
            <a:xfrm>
              <a:off x="4806891" y="469782"/>
              <a:ext cx="4041632" cy="2290195"/>
            </a:xfrm>
            <a:prstGeom prst="rect">
              <a:avLst/>
            </a:prstGeom>
            <a:noFill/>
            <a:ln w="9525">
              <a:noFill/>
              <a:miter lim="800000"/>
              <a:headEnd/>
              <a:tailEnd/>
            </a:ln>
          </p:spPr>
        </p:pic>
        <p:pic>
          <p:nvPicPr>
            <p:cNvPr id="10" name="图片 1"/>
            <p:cNvPicPr>
              <a:picLocks noChangeAspect="1"/>
            </p:cNvPicPr>
            <p:nvPr/>
          </p:nvPicPr>
          <p:blipFill>
            <a:blip r:embed="rId5"/>
            <a:srcRect/>
            <a:stretch>
              <a:fillRect/>
            </a:stretch>
          </p:blipFill>
          <p:spPr bwMode="auto">
            <a:xfrm>
              <a:off x="535515" y="2743940"/>
              <a:ext cx="4296544" cy="2273656"/>
            </a:xfrm>
            <a:prstGeom prst="rect">
              <a:avLst/>
            </a:prstGeom>
            <a:noFill/>
            <a:ln w="9525">
              <a:noFill/>
              <a:miter lim="800000"/>
              <a:headEnd/>
              <a:tailEnd/>
            </a:ln>
          </p:spPr>
        </p:pic>
        <p:pic>
          <p:nvPicPr>
            <p:cNvPr id="11" name="Picture 5" descr="ZZ004018"/>
            <p:cNvPicPr>
              <a:picLocks noChangeAspect="1" noChangeArrowheads="1"/>
            </p:cNvPicPr>
            <p:nvPr/>
          </p:nvPicPr>
          <p:blipFill>
            <a:blip r:embed="rId6"/>
            <a:srcRect/>
            <a:stretch>
              <a:fillRect/>
            </a:stretch>
          </p:blipFill>
          <p:spPr bwMode="auto">
            <a:xfrm>
              <a:off x="4820144" y="2751588"/>
              <a:ext cx="4038889" cy="2256639"/>
            </a:xfrm>
            <a:prstGeom prst="rect">
              <a:avLst/>
            </a:prstGeom>
            <a:noFill/>
            <a:ln w="19050">
              <a:noFill/>
              <a:miter lim="800000"/>
              <a:headEnd/>
              <a:tailEnd/>
            </a:ln>
          </p:spPr>
        </p:pic>
      </p:grpSp>
      <p:sp>
        <p:nvSpPr>
          <p:cNvPr id="13" name="TextBox 12"/>
          <p:cNvSpPr txBox="1"/>
          <p:nvPr/>
        </p:nvSpPr>
        <p:spPr>
          <a:xfrm>
            <a:off x="243840" y="377475"/>
            <a:ext cx="1015663" cy="5814319"/>
          </a:xfrm>
          <a:prstGeom prst="rect">
            <a:avLst/>
          </a:prstGeom>
          <a:noFill/>
        </p:spPr>
        <p:txBody>
          <a:bodyPr vert="eaVert" wrap="square" rtlCol="0">
            <a:spAutoFit/>
          </a:bodyPr>
          <a:lstStyle/>
          <a:p>
            <a:pPr>
              <a:lnSpc>
                <a:spcPct val="150000"/>
              </a:lnSpc>
            </a:pPr>
            <a:r>
              <a:rPr lang="zh-CN" altLang="en-US" sz="3600" b="1" dirty="0" smtClean="0">
                <a:latin typeface="华文新魏" pitchFamily="2" charset="-122"/>
                <a:ea typeface="华文新魏" pitchFamily="2" charset="-122"/>
              </a:rPr>
              <a:t>半殖民地半封建社会的形成</a:t>
            </a:r>
            <a:endParaRPr lang="en-US" altLang="zh-CN" sz="3600" b="1" dirty="0" smtClean="0">
              <a:latin typeface="华文新魏" pitchFamily="2" charset="-122"/>
              <a:ea typeface="华文新魏" pitchFamily="2" charset="-122"/>
            </a:endParaRPr>
          </a:p>
        </p:txBody>
      </p:sp>
    </p:spTree>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_190331230644_5.JPG"/>
          <p:cNvPicPr>
            <a:picLocks noChangeAspect="1"/>
          </p:cNvPicPr>
          <p:nvPr/>
        </p:nvPicPr>
        <p:blipFill>
          <a:blip r:embed="rId2"/>
          <a:stretch>
            <a:fillRect/>
          </a:stretch>
        </p:blipFill>
        <p:spPr>
          <a:xfrm>
            <a:off x="0" y="0"/>
            <a:ext cx="12192000" cy="6862354"/>
          </a:xfrm>
          <a:prstGeom prst="rect">
            <a:avLst/>
          </a:prstGeom>
        </p:spPr>
      </p:pic>
      <p:sp>
        <p:nvSpPr>
          <p:cNvPr id="6" name="TextBox 5"/>
          <p:cNvSpPr txBox="1"/>
          <p:nvPr/>
        </p:nvSpPr>
        <p:spPr>
          <a:xfrm>
            <a:off x="140164" y="252550"/>
            <a:ext cx="5921001" cy="1200329"/>
          </a:xfrm>
          <a:prstGeom prst="rect">
            <a:avLst/>
          </a:prstGeom>
          <a:noFill/>
        </p:spPr>
        <p:txBody>
          <a:bodyPr vert="horz" wrap="square" rtlCol="0">
            <a:spAutoFit/>
          </a:bodyPr>
          <a:lstStyle/>
          <a:p>
            <a:r>
              <a:rPr lang="zh-CN" altLang="en-US" sz="3600" b="1" dirty="0" smtClean="0">
                <a:latin typeface="华文新魏" pitchFamily="2" charset="-122"/>
                <a:ea typeface="华文新魏" pitchFamily="2" charset="-122"/>
              </a:rPr>
              <a:t>农民阶级：太平天国运动</a:t>
            </a:r>
            <a:endParaRPr lang="en-US" altLang="zh-CN" sz="3600" b="1" dirty="0" smtClean="0">
              <a:latin typeface="华文新魏" pitchFamily="2" charset="-122"/>
              <a:ea typeface="华文新魏" pitchFamily="2" charset="-122"/>
            </a:endParaRPr>
          </a:p>
          <a:p>
            <a:r>
              <a:rPr lang="zh-CN" altLang="en-US" sz="3600" b="1" dirty="0" smtClean="0">
                <a:latin typeface="华文新魏" pitchFamily="2" charset="-122"/>
                <a:ea typeface="华文新魏" pitchFamily="2" charset="-122"/>
              </a:rPr>
              <a:t>                     义和团运动</a:t>
            </a:r>
            <a:endParaRPr lang="en-US" altLang="zh-CN" sz="3600" b="1" dirty="0" smtClean="0">
              <a:latin typeface="华文新魏" pitchFamily="2" charset="-122"/>
              <a:ea typeface="华文新魏" pitchFamily="2" charset="-122"/>
            </a:endParaRPr>
          </a:p>
        </p:txBody>
      </p:sp>
      <p:grpSp>
        <p:nvGrpSpPr>
          <p:cNvPr id="10" name="组合 9"/>
          <p:cNvGrpSpPr/>
          <p:nvPr/>
        </p:nvGrpSpPr>
        <p:grpSpPr>
          <a:xfrm>
            <a:off x="5425442" y="278673"/>
            <a:ext cx="5582192" cy="1802676"/>
            <a:chOff x="923108" y="1635590"/>
            <a:chExt cx="10537372" cy="3694057"/>
          </a:xfrm>
        </p:grpSpPr>
        <p:pic>
          <p:nvPicPr>
            <p:cNvPr id="35841" name="Picture 1" descr="C:\Users\admin\AppData\Roaming\Tencent\Users\751519550\QQ\WinTemp\RichOle\@V`9}O_]P({IZLI%8J91Y{D.png"/>
            <p:cNvPicPr>
              <a:picLocks noChangeAspect="1" noChangeArrowheads="1"/>
            </p:cNvPicPr>
            <p:nvPr/>
          </p:nvPicPr>
          <p:blipFill>
            <a:blip r:embed="rId3"/>
            <a:srcRect/>
            <a:stretch>
              <a:fillRect/>
            </a:stretch>
          </p:blipFill>
          <p:spPr bwMode="auto">
            <a:xfrm>
              <a:off x="923108" y="1635590"/>
              <a:ext cx="4728754" cy="3694056"/>
            </a:xfrm>
            <a:prstGeom prst="rect">
              <a:avLst/>
            </a:prstGeom>
            <a:noFill/>
          </p:spPr>
        </p:pic>
        <p:pic>
          <p:nvPicPr>
            <p:cNvPr id="35842" name="Picture 2" descr="C:\Users\admin\AppData\Roaming\Tencent\Users\751519550\QQ\WinTemp\RichOle\$07[N7]4SRX3NGXUCE8PX0Q.png"/>
            <p:cNvPicPr>
              <a:picLocks noChangeAspect="1" noChangeArrowheads="1"/>
            </p:cNvPicPr>
            <p:nvPr/>
          </p:nvPicPr>
          <p:blipFill>
            <a:blip r:embed="rId4"/>
            <a:srcRect/>
            <a:stretch>
              <a:fillRect/>
            </a:stretch>
          </p:blipFill>
          <p:spPr bwMode="auto">
            <a:xfrm>
              <a:off x="5643153" y="1651375"/>
              <a:ext cx="5817327" cy="3678272"/>
            </a:xfrm>
            <a:prstGeom prst="rect">
              <a:avLst/>
            </a:prstGeom>
            <a:noFill/>
          </p:spPr>
        </p:pic>
      </p:grpSp>
      <p:grpSp>
        <p:nvGrpSpPr>
          <p:cNvPr id="16" name="组合 15"/>
          <p:cNvGrpSpPr/>
          <p:nvPr/>
        </p:nvGrpSpPr>
        <p:grpSpPr>
          <a:xfrm>
            <a:off x="2511155" y="2342605"/>
            <a:ext cx="7581092" cy="1813378"/>
            <a:chOff x="4453165" y="2481942"/>
            <a:chExt cx="7581092" cy="1813378"/>
          </a:xfrm>
        </p:grpSpPr>
        <p:pic>
          <p:nvPicPr>
            <p:cNvPr id="12" name="图片 3"/>
            <p:cNvPicPr>
              <a:picLocks noChangeAspect="1"/>
            </p:cNvPicPr>
            <p:nvPr/>
          </p:nvPicPr>
          <p:blipFill>
            <a:blip r:embed="rId5"/>
            <a:srcRect/>
            <a:stretch>
              <a:fillRect/>
            </a:stretch>
          </p:blipFill>
          <p:spPr bwMode="auto">
            <a:xfrm>
              <a:off x="6653349" y="2499812"/>
              <a:ext cx="4816787" cy="1784804"/>
            </a:xfrm>
            <a:prstGeom prst="rect">
              <a:avLst/>
            </a:prstGeom>
            <a:noFill/>
            <a:ln w="9525">
              <a:noFill/>
              <a:miter lim="800000"/>
              <a:headEnd/>
              <a:tailEnd/>
            </a:ln>
          </p:spPr>
        </p:pic>
        <p:pic>
          <p:nvPicPr>
            <p:cNvPr id="13" name="Picture 16" descr="t01e59a2d7e88b4b276"/>
            <p:cNvPicPr>
              <a:picLocks noChangeAspect="1" noChangeArrowheads="1"/>
            </p:cNvPicPr>
            <p:nvPr/>
          </p:nvPicPr>
          <p:blipFill>
            <a:blip r:embed="rId6"/>
            <a:srcRect/>
            <a:stretch>
              <a:fillRect/>
            </a:stretch>
          </p:blipFill>
          <p:spPr bwMode="auto">
            <a:xfrm>
              <a:off x="10399397" y="2481942"/>
              <a:ext cx="1634860" cy="1785257"/>
            </a:xfrm>
            <a:prstGeom prst="rect">
              <a:avLst/>
            </a:prstGeom>
            <a:noFill/>
            <a:ln w="9525">
              <a:noFill/>
              <a:miter lim="800000"/>
              <a:headEnd/>
              <a:tailEnd/>
            </a:ln>
          </p:spPr>
        </p:pic>
        <p:pic>
          <p:nvPicPr>
            <p:cNvPr id="14" name="Picture 14" descr="t013f0b2f91ea3b7277"/>
            <p:cNvPicPr>
              <a:picLocks noChangeAspect="1" noChangeArrowheads="1"/>
            </p:cNvPicPr>
            <p:nvPr/>
          </p:nvPicPr>
          <p:blipFill>
            <a:blip r:embed="rId7"/>
            <a:srcRect/>
            <a:stretch>
              <a:fillRect/>
            </a:stretch>
          </p:blipFill>
          <p:spPr bwMode="auto">
            <a:xfrm>
              <a:off x="4453165" y="2508070"/>
              <a:ext cx="2391772" cy="1787250"/>
            </a:xfrm>
            <a:prstGeom prst="rect">
              <a:avLst/>
            </a:prstGeom>
            <a:noFill/>
            <a:ln w="9525">
              <a:noFill/>
              <a:miter lim="800000"/>
              <a:headEnd/>
              <a:tailEnd/>
            </a:ln>
          </p:spPr>
        </p:pic>
      </p:grpSp>
      <p:sp>
        <p:nvSpPr>
          <p:cNvPr id="15" name="TextBox 14"/>
          <p:cNvSpPr txBox="1"/>
          <p:nvPr/>
        </p:nvSpPr>
        <p:spPr>
          <a:xfrm>
            <a:off x="105331" y="2360023"/>
            <a:ext cx="2629160" cy="1200329"/>
          </a:xfrm>
          <a:prstGeom prst="rect">
            <a:avLst/>
          </a:prstGeom>
          <a:noFill/>
        </p:spPr>
        <p:txBody>
          <a:bodyPr vert="horz" wrap="square" rtlCol="0">
            <a:spAutoFit/>
          </a:bodyPr>
          <a:lstStyle/>
          <a:p>
            <a:r>
              <a:rPr lang="zh-CN" altLang="en-US" sz="3600" b="1" dirty="0" smtClean="0">
                <a:latin typeface="华文新魏" pitchFamily="2" charset="-122"/>
                <a:ea typeface="华文新魏" pitchFamily="2" charset="-122"/>
              </a:rPr>
              <a:t>地主阶级：</a:t>
            </a:r>
            <a:endParaRPr lang="en-US" altLang="zh-CN" sz="3600" b="1" dirty="0" smtClean="0">
              <a:latin typeface="华文新魏" pitchFamily="2" charset="-122"/>
              <a:ea typeface="华文新魏" pitchFamily="2" charset="-122"/>
            </a:endParaRPr>
          </a:p>
          <a:p>
            <a:r>
              <a:rPr lang="zh-CN" altLang="en-US" sz="3600" b="1" dirty="0" smtClean="0">
                <a:latin typeface="华文新魏" pitchFamily="2" charset="-122"/>
                <a:ea typeface="华文新魏" pitchFamily="2" charset="-122"/>
              </a:rPr>
              <a:t>洋务运动</a:t>
            </a:r>
            <a:endParaRPr lang="en-US" altLang="zh-CN" sz="3600" b="1" dirty="0" smtClean="0">
              <a:latin typeface="华文新魏" pitchFamily="2" charset="-122"/>
              <a:ea typeface="华文新魏" pitchFamily="2" charset="-122"/>
            </a:endParaRPr>
          </a:p>
        </p:txBody>
      </p:sp>
      <p:sp>
        <p:nvSpPr>
          <p:cNvPr id="17" name="TextBox 16"/>
          <p:cNvSpPr txBox="1"/>
          <p:nvPr/>
        </p:nvSpPr>
        <p:spPr>
          <a:xfrm>
            <a:off x="114040" y="4467497"/>
            <a:ext cx="2655286" cy="1754326"/>
          </a:xfrm>
          <a:prstGeom prst="rect">
            <a:avLst/>
          </a:prstGeom>
          <a:noFill/>
        </p:spPr>
        <p:txBody>
          <a:bodyPr vert="horz" wrap="square" rtlCol="0">
            <a:spAutoFit/>
          </a:bodyPr>
          <a:lstStyle/>
          <a:p>
            <a:r>
              <a:rPr lang="zh-CN" altLang="en-US" sz="3600" b="1" dirty="0" smtClean="0">
                <a:latin typeface="华文新魏" pitchFamily="2" charset="-122"/>
                <a:ea typeface="华文新魏" pitchFamily="2" charset="-122"/>
              </a:rPr>
              <a:t>资产阶级：</a:t>
            </a:r>
            <a:endParaRPr lang="en-US" altLang="zh-CN" sz="3600" b="1" dirty="0" smtClean="0">
              <a:latin typeface="华文新魏" pitchFamily="2" charset="-122"/>
              <a:ea typeface="华文新魏" pitchFamily="2" charset="-122"/>
            </a:endParaRPr>
          </a:p>
          <a:p>
            <a:r>
              <a:rPr lang="zh-CN" altLang="en-US" sz="3600" b="1" dirty="0" smtClean="0">
                <a:latin typeface="华文新魏" pitchFamily="2" charset="-122"/>
                <a:ea typeface="华文新魏" pitchFamily="2" charset="-122"/>
              </a:rPr>
              <a:t>戊戌变法</a:t>
            </a:r>
            <a:endParaRPr lang="en-US" altLang="zh-CN" sz="3600" b="1" dirty="0" smtClean="0">
              <a:latin typeface="华文新魏" pitchFamily="2" charset="-122"/>
              <a:ea typeface="华文新魏" pitchFamily="2" charset="-122"/>
            </a:endParaRPr>
          </a:p>
          <a:p>
            <a:r>
              <a:rPr lang="zh-CN" altLang="en-US" sz="3600" b="1" dirty="0" smtClean="0">
                <a:latin typeface="华文新魏" pitchFamily="2" charset="-122"/>
                <a:ea typeface="华文新魏" pitchFamily="2" charset="-122"/>
              </a:rPr>
              <a:t>辛亥革命</a:t>
            </a:r>
            <a:endParaRPr lang="en-US" altLang="zh-CN" sz="3600" b="1" dirty="0" smtClean="0">
              <a:latin typeface="华文新魏" pitchFamily="2" charset="-122"/>
              <a:ea typeface="华文新魏" pitchFamily="2" charset="-122"/>
            </a:endParaRPr>
          </a:p>
        </p:txBody>
      </p:sp>
      <p:grpSp>
        <p:nvGrpSpPr>
          <p:cNvPr id="18" name="组合 17"/>
          <p:cNvGrpSpPr/>
          <p:nvPr/>
        </p:nvGrpSpPr>
        <p:grpSpPr>
          <a:xfrm>
            <a:off x="2498181" y="4383031"/>
            <a:ext cx="9110346" cy="2039541"/>
            <a:chOff x="2498181" y="4383031"/>
            <a:chExt cx="9110346" cy="2039541"/>
          </a:xfrm>
        </p:grpSpPr>
        <p:pic>
          <p:nvPicPr>
            <p:cNvPr id="35846" name="Picture 6" descr="http://bigtu.eastday.com/img/201403/03/50/7615686322816424658.jpg"/>
            <p:cNvPicPr>
              <a:picLocks noChangeAspect="1" noChangeArrowheads="1"/>
            </p:cNvPicPr>
            <p:nvPr/>
          </p:nvPicPr>
          <p:blipFill>
            <a:blip r:embed="rId8"/>
            <a:srcRect/>
            <a:stretch>
              <a:fillRect/>
            </a:stretch>
          </p:blipFill>
          <p:spPr bwMode="auto">
            <a:xfrm>
              <a:off x="8365355" y="4383031"/>
              <a:ext cx="3243172" cy="2034414"/>
            </a:xfrm>
            <a:prstGeom prst="rect">
              <a:avLst/>
            </a:prstGeom>
            <a:noFill/>
          </p:spPr>
        </p:pic>
        <p:pic>
          <p:nvPicPr>
            <p:cNvPr id="20482" name="Picture 2" descr="http://p1.img.cctvpic.com/photoAlbum/page/performance/img/2017/6/11/1497146762282_996.jpg"/>
            <p:cNvPicPr>
              <a:picLocks noChangeAspect="1" noChangeArrowheads="1"/>
            </p:cNvPicPr>
            <p:nvPr/>
          </p:nvPicPr>
          <p:blipFill>
            <a:blip r:embed="rId9"/>
            <a:srcRect/>
            <a:stretch>
              <a:fillRect/>
            </a:stretch>
          </p:blipFill>
          <p:spPr bwMode="auto">
            <a:xfrm>
              <a:off x="2498181" y="4409259"/>
              <a:ext cx="3656176" cy="2013313"/>
            </a:xfrm>
            <a:prstGeom prst="rect">
              <a:avLst/>
            </a:prstGeom>
            <a:noFill/>
          </p:spPr>
        </p:pic>
        <p:pic>
          <p:nvPicPr>
            <p:cNvPr id="35844" name="Picture 4" descr="http://5b0988e595225.cdn.sohucs.com/images/20180804/ffb11453f0e148098e7d616795aebb03.jpeg"/>
            <p:cNvPicPr>
              <a:picLocks noChangeAspect="1" noChangeArrowheads="1"/>
            </p:cNvPicPr>
            <p:nvPr/>
          </p:nvPicPr>
          <p:blipFill>
            <a:blip r:embed="rId10"/>
            <a:srcRect/>
            <a:stretch>
              <a:fillRect/>
            </a:stretch>
          </p:blipFill>
          <p:spPr bwMode="auto">
            <a:xfrm>
              <a:off x="5099640" y="4397827"/>
              <a:ext cx="3266585" cy="2024743"/>
            </a:xfrm>
            <a:prstGeom prst="rect">
              <a:avLst/>
            </a:prstGeom>
            <a:noFill/>
          </p:spPr>
        </p:pic>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blinds(horizontal)">
                                      <p:cBhvr>
                                        <p:cTn id="15" dur="500"/>
                                        <p:tgtEl>
                                          <p:spTgt spid="15"/>
                                        </p:tgtEl>
                                      </p:cBhvr>
                                    </p:animEffect>
                                  </p:childTnLst>
                                </p:cTn>
                              </p:par>
                              <p:par>
                                <p:cTn id="16" presetID="9" presetClass="entr" presetSubtype="0" fill="hold"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dissolv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blinds(horizontal)">
                                      <p:cBhvr>
                                        <p:cTn id="23" dur="500"/>
                                        <p:tgtEl>
                                          <p:spTgt spid="17"/>
                                        </p:tgtEl>
                                      </p:cBhvr>
                                    </p:animEffect>
                                  </p:childTnLst>
                                </p:cTn>
                              </p:par>
                              <p:par>
                                <p:cTn id="24" presetID="9" presetClass="entr" presetSubtype="0" fill="hold" nodeType="with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dissolve">
                                      <p:cBhvr>
                                        <p:cTn id="2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5"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_190331230644_5.JPG"/>
          <p:cNvPicPr>
            <a:picLocks noChangeAspect="1"/>
          </p:cNvPicPr>
          <p:nvPr/>
        </p:nvPicPr>
        <p:blipFill>
          <a:blip r:embed="rId2"/>
          <a:stretch>
            <a:fillRect/>
          </a:stretch>
        </p:blipFill>
        <p:spPr>
          <a:xfrm>
            <a:off x="0" y="0"/>
            <a:ext cx="12192000" cy="6862354"/>
          </a:xfrm>
          <a:prstGeom prst="rect">
            <a:avLst/>
          </a:prstGeom>
        </p:spPr>
      </p:pic>
      <p:pic>
        <p:nvPicPr>
          <p:cNvPr id="36866" name="Picture 2" descr="http://www.chinadaily.com.cn/dfpd/2011hsly/image/attachement/jpg/site1/20110505/001aa018ff9c0f2c9ef134.jpg"/>
          <p:cNvPicPr>
            <a:picLocks noChangeAspect="1" noChangeArrowheads="1"/>
          </p:cNvPicPr>
          <p:nvPr/>
        </p:nvPicPr>
        <p:blipFill>
          <a:blip r:embed="rId3"/>
          <a:srcRect/>
          <a:stretch>
            <a:fillRect/>
          </a:stretch>
        </p:blipFill>
        <p:spPr bwMode="auto">
          <a:xfrm>
            <a:off x="283481" y="272444"/>
            <a:ext cx="3693356" cy="2422842"/>
          </a:xfrm>
          <a:prstGeom prst="rect">
            <a:avLst/>
          </a:prstGeom>
          <a:noFill/>
        </p:spPr>
      </p:pic>
      <p:pic>
        <p:nvPicPr>
          <p:cNvPr id="36868" name="Picture 4" descr="https://i01piccdn.sogoucdn.com/264e4d3a843f49db"/>
          <p:cNvPicPr>
            <a:picLocks noChangeAspect="1" noChangeArrowheads="1"/>
          </p:cNvPicPr>
          <p:nvPr/>
        </p:nvPicPr>
        <p:blipFill>
          <a:blip r:embed="rId4"/>
          <a:srcRect/>
          <a:stretch>
            <a:fillRect/>
          </a:stretch>
        </p:blipFill>
        <p:spPr bwMode="auto">
          <a:xfrm>
            <a:off x="7834450" y="267314"/>
            <a:ext cx="3965984" cy="2425791"/>
          </a:xfrm>
          <a:prstGeom prst="rect">
            <a:avLst/>
          </a:prstGeom>
          <a:noFill/>
        </p:spPr>
      </p:pic>
      <p:pic>
        <p:nvPicPr>
          <p:cNvPr id="36870" name="Picture 6" descr="https://i02piccdn.sogoucdn.com/e9a34ff4c18a0656"/>
          <p:cNvPicPr>
            <a:picLocks noChangeAspect="1" noChangeArrowheads="1"/>
          </p:cNvPicPr>
          <p:nvPr/>
        </p:nvPicPr>
        <p:blipFill>
          <a:blip r:embed="rId5"/>
          <a:srcRect/>
          <a:stretch>
            <a:fillRect/>
          </a:stretch>
        </p:blipFill>
        <p:spPr bwMode="auto">
          <a:xfrm>
            <a:off x="4028805" y="276343"/>
            <a:ext cx="3749425" cy="2417082"/>
          </a:xfrm>
          <a:prstGeom prst="rect">
            <a:avLst/>
          </a:prstGeom>
          <a:noFill/>
        </p:spPr>
      </p:pic>
      <p:pic>
        <p:nvPicPr>
          <p:cNvPr id="36872" name="Picture 8" descr="https://i02piccdn.sogoucdn.com/ce397118c66e2868"/>
          <p:cNvPicPr>
            <a:picLocks noChangeAspect="1" noChangeArrowheads="1"/>
          </p:cNvPicPr>
          <p:nvPr/>
        </p:nvPicPr>
        <p:blipFill>
          <a:blip r:embed="rId6"/>
          <a:srcRect/>
          <a:stretch>
            <a:fillRect/>
          </a:stretch>
        </p:blipFill>
        <p:spPr bwMode="auto">
          <a:xfrm>
            <a:off x="292510" y="3203862"/>
            <a:ext cx="3669389" cy="2399664"/>
          </a:xfrm>
          <a:prstGeom prst="rect">
            <a:avLst/>
          </a:prstGeom>
          <a:noFill/>
        </p:spPr>
      </p:pic>
      <p:pic>
        <p:nvPicPr>
          <p:cNvPr id="36874" name="Picture 10" descr="https://i02piccdn.sogoucdn.com/0a825914540426a9"/>
          <p:cNvPicPr>
            <a:picLocks noChangeAspect="1" noChangeArrowheads="1"/>
          </p:cNvPicPr>
          <p:nvPr/>
        </p:nvPicPr>
        <p:blipFill>
          <a:blip r:embed="rId7"/>
          <a:srcRect/>
          <a:stretch>
            <a:fillRect/>
          </a:stretch>
        </p:blipFill>
        <p:spPr bwMode="auto">
          <a:xfrm>
            <a:off x="4028167" y="3189710"/>
            <a:ext cx="4067954" cy="2413816"/>
          </a:xfrm>
          <a:prstGeom prst="rect">
            <a:avLst/>
          </a:prstGeom>
          <a:noFill/>
        </p:spPr>
      </p:pic>
      <p:pic>
        <p:nvPicPr>
          <p:cNvPr id="17" name="图片 2"/>
          <p:cNvPicPr>
            <a:picLocks noChangeAspect="1"/>
          </p:cNvPicPr>
          <p:nvPr/>
        </p:nvPicPr>
        <p:blipFill>
          <a:blip r:embed="rId8"/>
          <a:srcRect/>
          <a:stretch>
            <a:fillRect/>
          </a:stretch>
        </p:blipFill>
        <p:spPr bwMode="auto">
          <a:xfrm>
            <a:off x="8145965" y="3190932"/>
            <a:ext cx="3666061" cy="2429692"/>
          </a:xfrm>
          <a:prstGeom prst="rect">
            <a:avLst/>
          </a:prstGeom>
          <a:noFill/>
          <a:ln w="9525">
            <a:noFill/>
            <a:miter lim="800000"/>
            <a:headEnd/>
            <a:tailEnd/>
          </a:ln>
        </p:spPr>
      </p:pic>
      <p:sp>
        <p:nvSpPr>
          <p:cNvPr id="9" name="TextBox 8"/>
          <p:cNvSpPr txBox="1"/>
          <p:nvPr/>
        </p:nvSpPr>
        <p:spPr>
          <a:xfrm>
            <a:off x="268448" y="2550253"/>
            <a:ext cx="3707934" cy="646331"/>
          </a:xfrm>
          <a:prstGeom prst="rect">
            <a:avLst/>
          </a:prstGeom>
          <a:noFill/>
        </p:spPr>
        <p:txBody>
          <a:bodyPr wrap="square" rtlCol="0">
            <a:spAutoFit/>
          </a:bodyPr>
          <a:lstStyle/>
          <a:p>
            <a:pPr algn="ctr"/>
            <a:r>
              <a:rPr lang="zh-CN" altLang="en-US" sz="3600" b="1" dirty="0" smtClean="0">
                <a:latin typeface="华文新魏" pitchFamily="2" charset="-122"/>
                <a:ea typeface="华文新魏" pitchFamily="2" charset="-122"/>
              </a:rPr>
              <a:t>中共成立</a:t>
            </a:r>
            <a:endParaRPr lang="zh-CN" altLang="en-US" sz="3600" b="1" dirty="0">
              <a:latin typeface="华文新魏" pitchFamily="2" charset="-122"/>
              <a:ea typeface="华文新魏" pitchFamily="2" charset="-122"/>
            </a:endParaRPr>
          </a:p>
        </p:txBody>
      </p:sp>
      <p:sp>
        <p:nvSpPr>
          <p:cNvPr id="10" name="TextBox 9"/>
          <p:cNvSpPr txBox="1"/>
          <p:nvPr/>
        </p:nvSpPr>
        <p:spPr>
          <a:xfrm>
            <a:off x="4018327" y="2558642"/>
            <a:ext cx="3766656" cy="646331"/>
          </a:xfrm>
          <a:prstGeom prst="rect">
            <a:avLst/>
          </a:prstGeom>
          <a:noFill/>
        </p:spPr>
        <p:txBody>
          <a:bodyPr wrap="square" rtlCol="0">
            <a:spAutoFit/>
          </a:bodyPr>
          <a:lstStyle/>
          <a:p>
            <a:pPr algn="ctr"/>
            <a:r>
              <a:rPr lang="zh-CN" altLang="en-US" sz="3600" b="1" dirty="0" smtClean="0">
                <a:latin typeface="华文新魏" pitchFamily="2" charset="-122"/>
                <a:ea typeface="华文新魏" pitchFamily="2" charset="-122"/>
              </a:rPr>
              <a:t>第一次国共合作</a:t>
            </a:r>
            <a:endParaRPr lang="zh-CN" altLang="en-US" sz="3600" b="1" dirty="0">
              <a:latin typeface="华文新魏" pitchFamily="2" charset="-122"/>
              <a:ea typeface="华文新魏" pitchFamily="2" charset="-122"/>
            </a:endParaRPr>
          </a:p>
        </p:txBody>
      </p:sp>
      <p:sp>
        <p:nvSpPr>
          <p:cNvPr id="11" name="TextBox 10"/>
          <p:cNvSpPr txBox="1"/>
          <p:nvPr/>
        </p:nvSpPr>
        <p:spPr>
          <a:xfrm>
            <a:off x="7868873" y="2533475"/>
            <a:ext cx="3942825" cy="646331"/>
          </a:xfrm>
          <a:prstGeom prst="rect">
            <a:avLst/>
          </a:prstGeom>
          <a:noFill/>
        </p:spPr>
        <p:txBody>
          <a:bodyPr wrap="square" rtlCol="0">
            <a:spAutoFit/>
          </a:bodyPr>
          <a:lstStyle/>
          <a:p>
            <a:pPr algn="ctr"/>
            <a:r>
              <a:rPr lang="zh-CN" altLang="en-US" sz="3600" b="1" dirty="0" smtClean="0">
                <a:latin typeface="华文新魏" pitchFamily="2" charset="-122"/>
                <a:ea typeface="华文新魏" pitchFamily="2" charset="-122"/>
              </a:rPr>
              <a:t>北伐战争</a:t>
            </a:r>
            <a:endParaRPr lang="zh-CN" altLang="en-US" sz="3600" b="1" dirty="0">
              <a:latin typeface="华文新魏" pitchFamily="2" charset="-122"/>
              <a:ea typeface="华文新魏" pitchFamily="2" charset="-122"/>
            </a:endParaRPr>
          </a:p>
        </p:txBody>
      </p:sp>
      <p:sp>
        <p:nvSpPr>
          <p:cNvPr id="12" name="TextBox 11"/>
          <p:cNvSpPr txBox="1"/>
          <p:nvPr/>
        </p:nvSpPr>
        <p:spPr>
          <a:xfrm>
            <a:off x="293615" y="5503178"/>
            <a:ext cx="3707934" cy="646331"/>
          </a:xfrm>
          <a:prstGeom prst="rect">
            <a:avLst/>
          </a:prstGeom>
          <a:noFill/>
        </p:spPr>
        <p:txBody>
          <a:bodyPr wrap="square" rtlCol="0">
            <a:spAutoFit/>
          </a:bodyPr>
          <a:lstStyle/>
          <a:p>
            <a:pPr algn="ctr"/>
            <a:r>
              <a:rPr lang="zh-CN" altLang="en-US" sz="3600" b="1" dirty="0" smtClean="0">
                <a:latin typeface="华文新魏" pitchFamily="2" charset="-122"/>
                <a:ea typeface="华文新魏" pitchFamily="2" charset="-122"/>
              </a:rPr>
              <a:t>南昌起义</a:t>
            </a:r>
            <a:endParaRPr lang="zh-CN" altLang="en-US" sz="3600" b="1" dirty="0">
              <a:latin typeface="华文新魏" pitchFamily="2" charset="-122"/>
              <a:ea typeface="华文新魏" pitchFamily="2" charset="-122"/>
            </a:endParaRPr>
          </a:p>
        </p:txBody>
      </p:sp>
      <p:sp>
        <p:nvSpPr>
          <p:cNvPr id="13" name="TextBox 12"/>
          <p:cNvSpPr txBox="1"/>
          <p:nvPr/>
        </p:nvSpPr>
        <p:spPr>
          <a:xfrm>
            <a:off x="4018326" y="5486400"/>
            <a:ext cx="4093827" cy="646331"/>
          </a:xfrm>
          <a:prstGeom prst="rect">
            <a:avLst/>
          </a:prstGeom>
          <a:noFill/>
        </p:spPr>
        <p:txBody>
          <a:bodyPr wrap="square" rtlCol="0">
            <a:spAutoFit/>
          </a:bodyPr>
          <a:lstStyle/>
          <a:p>
            <a:pPr algn="ctr"/>
            <a:r>
              <a:rPr lang="zh-CN" altLang="en-US" sz="3600" b="1" dirty="0" smtClean="0">
                <a:latin typeface="华文新魏" pitchFamily="2" charset="-122"/>
                <a:ea typeface="华文新魏" pitchFamily="2" charset="-122"/>
              </a:rPr>
              <a:t>日本投降</a:t>
            </a:r>
            <a:endParaRPr lang="zh-CN" altLang="en-US" sz="3600" b="1" dirty="0">
              <a:latin typeface="华文新魏" pitchFamily="2" charset="-122"/>
              <a:ea typeface="华文新魏" pitchFamily="2" charset="-122"/>
            </a:endParaRPr>
          </a:p>
        </p:txBody>
      </p:sp>
      <p:sp>
        <p:nvSpPr>
          <p:cNvPr id="14" name="TextBox 13"/>
          <p:cNvSpPr txBox="1"/>
          <p:nvPr/>
        </p:nvSpPr>
        <p:spPr>
          <a:xfrm>
            <a:off x="8137320" y="5486400"/>
            <a:ext cx="3691157" cy="646331"/>
          </a:xfrm>
          <a:prstGeom prst="rect">
            <a:avLst/>
          </a:prstGeom>
          <a:noFill/>
        </p:spPr>
        <p:txBody>
          <a:bodyPr wrap="square" rtlCol="0">
            <a:spAutoFit/>
          </a:bodyPr>
          <a:lstStyle/>
          <a:p>
            <a:pPr algn="ctr"/>
            <a:r>
              <a:rPr lang="zh-CN" altLang="en-US" sz="3600" b="1" dirty="0" smtClean="0">
                <a:latin typeface="华文新魏" pitchFamily="2" charset="-122"/>
                <a:ea typeface="华文新魏" pitchFamily="2" charset="-122"/>
              </a:rPr>
              <a:t>解放南京</a:t>
            </a:r>
            <a:endParaRPr lang="zh-CN" altLang="en-US" sz="3600" b="1" dirty="0">
              <a:latin typeface="华文新魏" pitchFamily="2" charset="-122"/>
              <a:ea typeface="华文新魏"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6866"/>
                                        </p:tgtEl>
                                        <p:attrNameLst>
                                          <p:attrName>style.visibility</p:attrName>
                                        </p:attrNameLst>
                                      </p:cBhvr>
                                      <p:to>
                                        <p:strVal val="visible"/>
                                      </p:to>
                                    </p:set>
                                    <p:anim calcmode="lin" valueType="num">
                                      <p:cBhvr>
                                        <p:cTn id="7" dur="1000" fill="hold"/>
                                        <p:tgtEl>
                                          <p:spTgt spid="36866"/>
                                        </p:tgtEl>
                                        <p:attrNameLst>
                                          <p:attrName>ppt_w</p:attrName>
                                        </p:attrNameLst>
                                      </p:cBhvr>
                                      <p:tavLst>
                                        <p:tav tm="0">
                                          <p:val>
                                            <p:strVal val="#ppt_w*0.70"/>
                                          </p:val>
                                        </p:tav>
                                        <p:tav tm="100000">
                                          <p:val>
                                            <p:strVal val="#ppt_w"/>
                                          </p:val>
                                        </p:tav>
                                      </p:tavLst>
                                    </p:anim>
                                    <p:anim calcmode="lin" valueType="num">
                                      <p:cBhvr>
                                        <p:cTn id="8" dur="1000" fill="hold"/>
                                        <p:tgtEl>
                                          <p:spTgt spid="36866"/>
                                        </p:tgtEl>
                                        <p:attrNameLst>
                                          <p:attrName>ppt_h</p:attrName>
                                        </p:attrNameLst>
                                      </p:cBhvr>
                                      <p:tavLst>
                                        <p:tav tm="0">
                                          <p:val>
                                            <p:strVal val="#ppt_h"/>
                                          </p:val>
                                        </p:tav>
                                        <p:tav tm="100000">
                                          <p:val>
                                            <p:strVal val="#ppt_h"/>
                                          </p:val>
                                        </p:tav>
                                      </p:tavLst>
                                    </p:anim>
                                    <p:animEffect transition="in" filter="fade">
                                      <p:cBhvr>
                                        <p:cTn id="9" dur="1000"/>
                                        <p:tgtEl>
                                          <p:spTgt spid="36866"/>
                                        </p:tgtEl>
                                      </p:cBhvr>
                                    </p:animEffect>
                                  </p:childTnLst>
                                </p:cTn>
                              </p:par>
                              <p:par>
                                <p:cTn id="10" presetID="22" presetClass="entr" presetSubtype="1"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up)">
                                      <p:cBhvr>
                                        <p:cTn id="12" dur="500"/>
                                        <p:tgtEl>
                                          <p:spTgt spid="9"/>
                                        </p:tgtEl>
                                      </p:cBhvr>
                                    </p:animEffect>
                                  </p:childTnLst>
                                </p:cTn>
                              </p:par>
                            </p:childTnLst>
                          </p:cTn>
                        </p:par>
                        <p:par>
                          <p:cTn id="13" fill="hold">
                            <p:stCondLst>
                              <p:cond delay="1000"/>
                            </p:stCondLst>
                            <p:childTnLst>
                              <p:par>
                                <p:cTn id="14" presetID="55" presetClass="entr" presetSubtype="0" fill="hold" nodeType="afterEffect">
                                  <p:stCondLst>
                                    <p:cond delay="0"/>
                                  </p:stCondLst>
                                  <p:childTnLst>
                                    <p:set>
                                      <p:cBhvr>
                                        <p:cTn id="15" dur="1" fill="hold">
                                          <p:stCondLst>
                                            <p:cond delay="0"/>
                                          </p:stCondLst>
                                        </p:cTn>
                                        <p:tgtEl>
                                          <p:spTgt spid="36870"/>
                                        </p:tgtEl>
                                        <p:attrNameLst>
                                          <p:attrName>style.visibility</p:attrName>
                                        </p:attrNameLst>
                                      </p:cBhvr>
                                      <p:to>
                                        <p:strVal val="visible"/>
                                      </p:to>
                                    </p:set>
                                    <p:anim calcmode="lin" valueType="num">
                                      <p:cBhvr>
                                        <p:cTn id="16" dur="1000" fill="hold"/>
                                        <p:tgtEl>
                                          <p:spTgt spid="36870"/>
                                        </p:tgtEl>
                                        <p:attrNameLst>
                                          <p:attrName>ppt_w</p:attrName>
                                        </p:attrNameLst>
                                      </p:cBhvr>
                                      <p:tavLst>
                                        <p:tav tm="0">
                                          <p:val>
                                            <p:strVal val="#ppt_w*0.70"/>
                                          </p:val>
                                        </p:tav>
                                        <p:tav tm="100000">
                                          <p:val>
                                            <p:strVal val="#ppt_w"/>
                                          </p:val>
                                        </p:tav>
                                      </p:tavLst>
                                    </p:anim>
                                    <p:anim calcmode="lin" valueType="num">
                                      <p:cBhvr>
                                        <p:cTn id="17" dur="1000" fill="hold"/>
                                        <p:tgtEl>
                                          <p:spTgt spid="36870"/>
                                        </p:tgtEl>
                                        <p:attrNameLst>
                                          <p:attrName>ppt_h</p:attrName>
                                        </p:attrNameLst>
                                      </p:cBhvr>
                                      <p:tavLst>
                                        <p:tav tm="0">
                                          <p:val>
                                            <p:strVal val="#ppt_h"/>
                                          </p:val>
                                        </p:tav>
                                        <p:tav tm="100000">
                                          <p:val>
                                            <p:strVal val="#ppt_h"/>
                                          </p:val>
                                        </p:tav>
                                      </p:tavLst>
                                    </p:anim>
                                    <p:animEffect transition="in" filter="fade">
                                      <p:cBhvr>
                                        <p:cTn id="18" dur="1000"/>
                                        <p:tgtEl>
                                          <p:spTgt spid="36870"/>
                                        </p:tgtEl>
                                      </p:cBhvr>
                                    </p:animEffect>
                                  </p:childTnLst>
                                </p:cTn>
                              </p:par>
                              <p:par>
                                <p:cTn id="19" presetID="22" presetClass="entr" presetSubtype="1"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up)">
                                      <p:cBhvr>
                                        <p:cTn id="21" dur="500"/>
                                        <p:tgtEl>
                                          <p:spTgt spid="10"/>
                                        </p:tgtEl>
                                      </p:cBhvr>
                                    </p:animEffect>
                                  </p:childTnLst>
                                </p:cTn>
                              </p:par>
                            </p:childTnLst>
                          </p:cTn>
                        </p:par>
                        <p:par>
                          <p:cTn id="22" fill="hold">
                            <p:stCondLst>
                              <p:cond delay="2000"/>
                            </p:stCondLst>
                            <p:childTnLst>
                              <p:par>
                                <p:cTn id="23" presetID="55" presetClass="entr" presetSubtype="0" fill="hold" nodeType="afterEffect">
                                  <p:stCondLst>
                                    <p:cond delay="0"/>
                                  </p:stCondLst>
                                  <p:childTnLst>
                                    <p:set>
                                      <p:cBhvr>
                                        <p:cTn id="24" dur="1" fill="hold">
                                          <p:stCondLst>
                                            <p:cond delay="0"/>
                                          </p:stCondLst>
                                        </p:cTn>
                                        <p:tgtEl>
                                          <p:spTgt spid="36868"/>
                                        </p:tgtEl>
                                        <p:attrNameLst>
                                          <p:attrName>style.visibility</p:attrName>
                                        </p:attrNameLst>
                                      </p:cBhvr>
                                      <p:to>
                                        <p:strVal val="visible"/>
                                      </p:to>
                                    </p:set>
                                    <p:anim calcmode="lin" valueType="num">
                                      <p:cBhvr>
                                        <p:cTn id="25" dur="1000" fill="hold"/>
                                        <p:tgtEl>
                                          <p:spTgt spid="36868"/>
                                        </p:tgtEl>
                                        <p:attrNameLst>
                                          <p:attrName>ppt_w</p:attrName>
                                        </p:attrNameLst>
                                      </p:cBhvr>
                                      <p:tavLst>
                                        <p:tav tm="0">
                                          <p:val>
                                            <p:strVal val="#ppt_w*0.70"/>
                                          </p:val>
                                        </p:tav>
                                        <p:tav tm="100000">
                                          <p:val>
                                            <p:strVal val="#ppt_w"/>
                                          </p:val>
                                        </p:tav>
                                      </p:tavLst>
                                    </p:anim>
                                    <p:anim calcmode="lin" valueType="num">
                                      <p:cBhvr>
                                        <p:cTn id="26" dur="1000" fill="hold"/>
                                        <p:tgtEl>
                                          <p:spTgt spid="36868"/>
                                        </p:tgtEl>
                                        <p:attrNameLst>
                                          <p:attrName>ppt_h</p:attrName>
                                        </p:attrNameLst>
                                      </p:cBhvr>
                                      <p:tavLst>
                                        <p:tav tm="0">
                                          <p:val>
                                            <p:strVal val="#ppt_h"/>
                                          </p:val>
                                        </p:tav>
                                        <p:tav tm="100000">
                                          <p:val>
                                            <p:strVal val="#ppt_h"/>
                                          </p:val>
                                        </p:tav>
                                      </p:tavLst>
                                    </p:anim>
                                    <p:animEffect transition="in" filter="fade">
                                      <p:cBhvr>
                                        <p:cTn id="27" dur="1000"/>
                                        <p:tgtEl>
                                          <p:spTgt spid="36868"/>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up)">
                                      <p:cBhvr>
                                        <p:cTn id="30" dur="500"/>
                                        <p:tgtEl>
                                          <p:spTgt spid="11"/>
                                        </p:tgtEl>
                                      </p:cBhvr>
                                    </p:animEffect>
                                  </p:childTnLst>
                                </p:cTn>
                              </p:par>
                            </p:childTnLst>
                          </p:cTn>
                        </p:par>
                        <p:par>
                          <p:cTn id="31" fill="hold">
                            <p:stCondLst>
                              <p:cond delay="3000"/>
                            </p:stCondLst>
                            <p:childTnLst>
                              <p:par>
                                <p:cTn id="32" presetID="55" presetClass="entr" presetSubtype="0" fill="hold" nodeType="afterEffect">
                                  <p:stCondLst>
                                    <p:cond delay="0"/>
                                  </p:stCondLst>
                                  <p:childTnLst>
                                    <p:set>
                                      <p:cBhvr>
                                        <p:cTn id="33" dur="1" fill="hold">
                                          <p:stCondLst>
                                            <p:cond delay="0"/>
                                          </p:stCondLst>
                                        </p:cTn>
                                        <p:tgtEl>
                                          <p:spTgt spid="36872"/>
                                        </p:tgtEl>
                                        <p:attrNameLst>
                                          <p:attrName>style.visibility</p:attrName>
                                        </p:attrNameLst>
                                      </p:cBhvr>
                                      <p:to>
                                        <p:strVal val="visible"/>
                                      </p:to>
                                    </p:set>
                                    <p:anim calcmode="lin" valueType="num">
                                      <p:cBhvr>
                                        <p:cTn id="34" dur="1000" fill="hold"/>
                                        <p:tgtEl>
                                          <p:spTgt spid="36872"/>
                                        </p:tgtEl>
                                        <p:attrNameLst>
                                          <p:attrName>ppt_w</p:attrName>
                                        </p:attrNameLst>
                                      </p:cBhvr>
                                      <p:tavLst>
                                        <p:tav tm="0">
                                          <p:val>
                                            <p:strVal val="#ppt_w*0.70"/>
                                          </p:val>
                                        </p:tav>
                                        <p:tav tm="100000">
                                          <p:val>
                                            <p:strVal val="#ppt_w"/>
                                          </p:val>
                                        </p:tav>
                                      </p:tavLst>
                                    </p:anim>
                                    <p:anim calcmode="lin" valueType="num">
                                      <p:cBhvr>
                                        <p:cTn id="35" dur="1000" fill="hold"/>
                                        <p:tgtEl>
                                          <p:spTgt spid="36872"/>
                                        </p:tgtEl>
                                        <p:attrNameLst>
                                          <p:attrName>ppt_h</p:attrName>
                                        </p:attrNameLst>
                                      </p:cBhvr>
                                      <p:tavLst>
                                        <p:tav tm="0">
                                          <p:val>
                                            <p:strVal val="#ppt_h"/>
                                          </p:val>
                                        </p:tav>
                                        <p:tav tm="100000">
                                          <p:val>
                                            <p:strVal val="#ppt_h"/>
                                          </p:val>
                                        </p:tav>
                                      </p:tavLst>
                                    </p:anim>
                                    <p:animEffect transition="in" filter="fade">
                                      <p:cBhvr>
                                        <p:cTn id="36" dur="1000"/>
                                        <p:tgtEl>
                                          <p:spTgt spid="36872"/>
                                        </p:tgtEl>
                                      </p:cBhvr>
                                    </p:animEffect>
                                  </p:childTnLst>
                                </p:cTn>
                              </p:par>
                              <p:par>
                                <p:cTn id="37" presetID="22" presetClass="entr" presetSubtype="1"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wipe(up)">
                                      <p:cBhvr>
                                        <p:cTn id="39" dur="500"/>
                                        <p:tgtEl>
                                          <p:spTgt spid="12"/>
                                        </p:tgtEl>
                                      </p:cBhvr>
                                    </p:animEffect>
                                  </p:childTnLst>
                                </p:cTn>
                              </p:par>
                            </p:childTnLst>
                          </p:cTn>
                        </p:par>
                        <p:par>
                          <p:cTn id="40" fill="hold">
                            <p:stCondLst>
                              <p:cond delay="4000"/>
                            </p:stCondLst>
                            <p:childTnLst>
                              <p:par>
                                <p:cTn id="41" presetID="55" presetClass="entr" presetSubtype="0" fill="hold" nodeType="afterEffect">
                                  <p:stCondLst>
                                    <p:cond delay="0"/>
                                  </p:stCondLst>
                                  <p:childTnLst>
                                    <p:set>
                                      <p:cBhvr>
                                        <p:cTn id="42" dur="1" fill="hold">
                                          <p:stCondLst>
                                            <p:cond delay="0"/>
                                          </p:stCondLst>
                                        </p:cTn>
                                        <p:tgtEl>
                                          <p:spTgt spid="36874"/>
                                        </p:tgtEl>
                                        <p:attrNameLst>
                                          <p:attrName>style.visibility</p:attrName>
                                        </p:attrNameLst>
                                      </p:cBhvr>
                                      <p:to>
                                        <p:strVal val="visible"/>
                                      </p:to>
                                    </p:set>
                                    <p:anim calcmode="lin" valueType="num">
                                      <p:cBhvr>
                                        <p:cTn id="43" dur="1000" fill="hold"/>
                                        <p:tgtEl>
                                          <p:spTgt spid="36874"/>
                                        </p:tgtEl>
                                        <p:attrNameLst>
                                          <p:attrName>ppt_w</p:attrName>
                                        </p:attrNameLst>
                                      </p:cBhvr>
                                      <p:tavLst>
                                        <p:tav tm="0">
                                          <p:val>
                                            <p:strVal val="#ppt_w*0.70"/>
                                          </p:val>
                                        </p:tav>
                                        <p:tav tm="100000">
                                          <p:val>
                                            <p:strVal val="#ppt_w"/>
                                          </p:val>
                                        </p:tav>
                                      </p:tavLst>
                                    </p:anim>
                                    <p:anim calcmode="lin" valueType="num">
                                      <p:cBhvr>
                                        <p:cTn id="44" dur="1000" fill="hold"/>
                                        <p:tgtEl>
                                          <p:spTgt spid="36874"/>
                                        </p:tgtEl>
                                        <p:attrNameLst>
                                          <p:attrName>ppt_h</p:attrName>
                                        </p:attrNameLst>
                                      </p:cBhvr>
                                      <p:tavLst>
                                        <p:tav tm="0">
                                          <p:val>
                                            <p:strVal val="#ppt_h"/>
                                          </p:val>
                                        </p:tav>
                                        <p:tav tm="100000">
                                          <p:val>
                                            <p:strVal val="#ppt_h"/>
                                          </p:val>
                                        </p:tav>
                                      </p:tavLst>
                                    </p:anim>
                                    <p:animEffect transition="in" filter="fade">
                                      <p:cBhvr>
                                        <p:cTn id="45" dur="1000"/>
                                        <p:tgtEl>
                                          <p:spTgt spid="36874"/>
                                        </p:tgtEl>
                                      </p:cBhvr>
                                    </p:animEffect>
                                  </p:childTnLst>
                                </p:cTn>
                              </p:par>
                              <p:par>
                                <p:cTn id="46" presetID="22" presetClass="entr" presetSubtype="1" fill="hold" grpId="0" nodeType="with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wipe(up)">
                                      <p:cBhvr>
                                        <p:cTn id="48" dur="500"/>
                                        <p:tgtEl>
                                          <p:spTgt spid="13"/>
                                        </p:tgtEl>
                                      </p:cBhvr>
                                    </p:animEffect>
                                  </p:childTnLst>
                                </p:cTn>
                              </p:par>
                            </p:childTnLst>
                          </p:cTn>
                        </p:par>
                        <p:par>
                          <p:cTn id="49" fill="hold">
                            <p:stCondLst>
                              <p:cond delay="5000"/>
                            </p:stCondLst>
                            <p:childTnLst>
                              <p:par>
                                <p:cTn id="50" presetID="55" presetClass="entr" presetSubtype="0" fill="hold" nodeType="afterEffect">
                                  <p:stCondLst>
                                    <p:cond delay="0"/>
                                  </p:stCondLst>
                                  <p:childTnLst>
                                    <p:set>
                                      <p:cBhvr>
                                        <p:cTn id="51" dur="1" fill="hold">
                                          <p:stCondLst>
                                            <p:cond delay="0"/>
                                          </p:stCondLst>
                                        </p:cTn>
                                        <p:tgtEl>
                                          <p:spTgt spid="17"/>
                                        </p:tgtEl>
                                        <p:attrNameLst>
                                          <p:attrName>style.visibility</p:attrName>
                                        </p:attrNameLst>
                                      </p:cBhvr>
                                      <p:to>
                                        <p:strVal val="visible"/>
                                      </p:to>
                                    </p:set>
                                    <p:anim calcmode="lin" valueType="num">
                                      <p:cBhvr>
                                        <p:cTn id="52" dur="1000" fill="hold"/>
                                        <p:tgtEl>
                                          <p:spTgt spid="17"/>
                                        </p:tgtEl>
                                        <p:attrNameLst>
                                          <p:attrName>ppt_w</p:attrName>
                                        </p:attrNameLst>
                                      </p:cBhvr>
                                      <p:tavLst>
                                        <p:tav tm="0">
                                          <p:val>
                                            <p:strVal val="#ppt_w*0.70"/>
                                          </p:val>
                                        </p:tav>
                                        <p:tav tm="100000">
                                          <p:val>
                                            <p:strVal val="#ppt_w"/>
                                          </p:val>
                                        </p:tav>
                                      </p:tavLst>
                                    </p:anim>
                                    <p:anim calcmode="lin" valueType="num">
                                      <p:cBhvr>
                                        <p:cTn id="53" dur="1000" fill="hold"/>
                                        <p:tgtEl>
                                          <p:spTgt spid="17"/>
                                        </p:tgtEl>
                                        <p:attrNameLst>
                                          <p:attrName>ppt_h</p:attrName>
                                        </p:attrNameLst>
                                      </p:cBhvr>
                                      <p:tavLst>
                                        <p:tav tm="0">
                                          <p:val>
                                            <p:strVal val="#ppt_h"/>
                                          </p:val>
                                        </p:tav>
                                        <p:tav tm="100000">
                                          <p:val>
                                            <p:strVal val="#ppt_h"/>
                                          </p:val>
                                        </p:tav>
                                      </p:tavLst>
                                    </p:anim>
                                    <p:animEffect transition="in" filter="fade">
                                      <p:cBhvr>
                                        <p:cTn id="54" dur="1000"/>
                                        <p:tgtEl>
                                          <p:spTgt spid="17"/>
                                        </p:tgtEl>
                                      </p:cBhvr>
                                    </p:animEffect>
                                  </p:childTnLst>
                                </p:cTn>
                              </p:par>
                              <p:par>
                                <p:cTn id="55" presetID="22" presetClass="entr" presetSubtype="1" fill="hold" grpId="0" nodeType="with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wipe(up)">
                                      <p:cBhvr>
                                        <p:cTn id="5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_190331230644_5.JPG"/>
          <p:cNvPicPr>
            <a:picLocks noChangeAspect="1"/>
          </p:cNvPicPr>
          <p:nvPr/>
        </p:nvPicPr>
        <p:blipFill>
          <a:blip r:embed="rId2"/>
          <a:stretch>
            <a:fillRect/>
          </a:stretch>
        </p:blipFill>
        <p:spPr>
          <a:xfrm>
            <a:off x="0" y="0"/>
            <a:ext cx="12192000" cy="6862354"/>
          </a:xfrm>
          <a:prstGeom prst="rect">
            <a:avLst/>
          </a:prstGeom>
        </p:spPr>
      </p:pic>
      <p:pic>
        <p:nvPicPr>
          <p:cNvPr id="7" name="图片 6" descr="7e2218cc5c8e4128acd00d5903b33fff.jpeg"/>
          <p:cNvPicPr>
            <a:picLocks noChangeAspect="1"/>
          </p:cNvPicPr>
          <p:nvPr/>
        </p:nvPicPr>
        <p:blipFill>
          <a:blip r:embed="rId3"/>
          <a:stretch>
            <a:fillRect/>
          </a:stretch>
        </p:blipFill>
        <p:spPr>
          <a:xfrm>
            <a:off x="313590" y="578840"/>
            <a:ext cx="3906652" cy="5905850"/>
          </a:xfrm>
          <a:prstGeom prst="rect">
            <a:avLst/>
          </a:prstGeom>
        </p:spPr>
      </p:pic>
      <p:sp>
        <p:nvSpPr>
          <p:cNvPr id="8" name="TextBox 7"/>
          <p:cNvSpPr txBox="1"/>
          <p:nvPr/>
        </p:nvSpPr>
        <p:spPr>
          <a:xfrm>
            <a:off x="4664279" y="2142361"/>
            <a:ext cx="7340367" cy="2585323"/>
          </a:xfrm>
          <a:prstGeom prst="rect">
            <a:avLst/>
          </a:prstGeom>
          <a:noFill/>
        </p:spPr>
        <p:txBody>
          <a:bodyPr wrap="square" rtlCol="0">
            <a:spAutoFit/>
          </a:bodyPr>
          <a:lstStyle/>
          <a:p>
            <a:pPr>
              <a:lnSpc>
                <a:spcPct val="150000"/>
              </a:lnSpc>
            </a:pPr>
            <a:r>
              <a:rPr lang="zh-CN" altLang="en-US" sz="3600" b="1" dirty="0" smtClean="0">
                <a:latin typeface="华文新魏" pitchFamily="2" charset="-122"/>
                <a:ea typeface="华文新魏" pitchFamily="2" charset="-122"/>
              </a:rPr>
              <a:t>八年级下册</a:t>
            </a:r>
            <a:r>
              <a:rPr lang="en-US" altLang="zh-CN" sz="3600" b="1" dirty="0" smtClean="0">
                <a:latin typeface="华文新魏" pitchFamily="2" charset="-122"/>
                <a:ea typeface="华文新魏" pitchFamily="2" charset="-122"/>
              </a:rPr>
              <a:t>——</a:t>
            </a:r>
            <a:r>
              <a:rPr lang="zh-CN" altLang="en-US" sz="3600" b="1" dirty="0" smtClean="0">
                <a:latin typeface="华文新魏" pitchFamily="2" charset="-122"/>
                <a:ea typeface="华文新魏" pitchFamily="2" charset="-122"/>
              </a:rPr>
              <a:t>中国现代史</a:t>
            </a:r>
            <a:endParaRPr lang="en-US" altLang="zh-CN" sz="3600" b="1" dirty="0" smtClean="0">
              <a:latin typeface="华文新魏" pitchFamily="2" charset="-122"/>
              <a:ea typeface="华文新魏" pitchFamily="2" charset="-122"/>
            </a:endParaRPr>
          </a:p>
          <a:p>
            <a:pPr>
              <a:lnSpc>
                <a:spcPct val="150000"/>
              </a:lnSpc>
            </a:pPr>
            <a:r>
              <a:rPr lang="zh-CN" altLang="en-US" sz="3600" b="1" dirty="0" smtClean="0">
                <a:latin typeface="华文新魏" pitchFamily="2" charset="-122"/>
                <a:ea typeface="华文新魏" pitchFamily="2" charset="-122"/>
              </a:rPr>
              <a:t>时间：</a:t>
            </a:r>
            <a:r>
              <a:rPr lang="en-US" altLang="zh-CN" sz="3600" b="1" dirty="0" smtClean="0">
                <a:latin typeface="华文新魏" pitchFamily="2" charset="-122"/>
                <a:ea typeface="华文新魏" pitchFamily="2" charset="-122"/>
              </a:rPr>
              <a:t>1949</a:t>
            </a:r>
            <a:r>
              <a:rPr lang="zh-CN" altLang="en-US" sz="3600" b="1" dirty="0" smtClean="0">
                <a:latin typeface="华文新魏" pitchFamily="2" charset="-122"/>
                <a:ea typeface="华文新魏" pitchFamily="2" charset="-122"/>
              </a:rPr>
              <a:t>至今</a:t>
            </a:r>
            <a:endParaRPr lang="en-US" altLang="zh-CN" sz="3600" b="1" dirty="0" smtClean="0">
              <a:latin typeface="华文新魏" pitchFamily="2" charset="-122"/>
              <a:ea typeface="华文新魏" pitchFamily="2" charset="-122"/>
            </a:endParaRPr>
          </a:p>
          <a:p>
            <a:pPr>
              <a:lnSpc>
                <a:spcPct val="150000"/>
              </a:lnSpc>
            </a:pPr>
            <a:r>
              <a:rPr lang="zh-CN" altLang="en-US" sz="3600" b="1" dirty="0" smtClean="0">
                <a:latin typeface="华文新魏" pitchFamily="2" charset="-122"/>
                <a:ea typeface="华文新魏" pitchFamily="2" charset="-122"/>
              </a:rPr>
              <a:t>社会性质：过渡时期</a:t>
            </a:r>
            <a:r>
              <a:rPr lang="en-US" altLang="zh-CN" sz="3600" b="1" dirty="0" smtClean="0">
                <a:latin typeface="华文新魏" pitchFamily="2" charset="-122"/>
                <a:ea typeface="华文新魏" pitchFamily="2" charset="-122"/>
              </a:rPr>
              <a:t>-</a:t>
            </a:r>
            <a:r>
              <a:rPr lang="zh-CN" altLang="en-US" sz="3600" b="1" dirty="0" smtClean="0">
                <a:latin typeface="华文新魏" pitchFamily="2" charset="-122"/>
                <a:ea typeface="华文新魏" pitchFamily="2" charset="-122"/>
              </a:rPr>
              <a:t>社会主义社会</a:t>
            </a:r>
            <a:endParaRPr lang="zh-CN" altLang="en-US" sz="3600" b="1" dirty="0">
              <a:latin typeface="华文新魏" pitchFamily="2" charset="-122"/>
              <a:ea typeface="华文新魏"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 calcmode="lin" valueType="num">
                                      <p:cBhvr>
                                        <p:cTn id="7" dur="500" fill="hold"/>
                                        <p:tgtEl>
                                          <p:spTgt spid="8">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8">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8">
                                            <p:txEl>
                                              <p:pRg st="1" end="1"/>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0" fill="hold" nodeType="clickEffect">
                                  <p:stCondLst>
                                    <p:cond delay="0"/>
                                  </p:stCondLst>
                                  <p:childTnLst>
                                    <p:set>
                                      <p:cBhvr>
                                        <p:cTn id="13" dur="1" fill="hold">
                                          <p:stCondLst>
                                            <p:cond delay="0"/>
                                          </p:stCondLst>
                                        </p:cTn>
                                        <p:tgtEl>
                                          <p:spTgt spid="8">
                                            <p:txEl>
                                              <p:pRg st="2" end="2"/>
                                            </p:txEl>
                                          </p:spTgt>
                                        </p:tgtEl>
                                        <p:attrNameLst>
                                          <p:attrName>style.visibility</p:attrName>
                                        </p:attrNameLst>
                                      </p:cBhvr>
                                      <p:to>
                                        <p:strVal val="visible"/>
                                      </p:to>
                                    </p:set>
                                    <p:anim calcmode="lin" valueType="num">
                                      <p:cBhvr>
                                        <p:cTn id="14" dur="500" fill="hold"/>
                                        <p:tgtEl>
                                          <p:spTgt spid="8">
                                            <p:txEl>
                                              <p:pRg st="2" end="2"/>
                                            </p:txEl>
                                          </p:spTgt>
                                        </p:tgtEl>
                                        <p:attrNameLst>
                                          <p:attrName>ppt_w</p:attrName>
                                        </p:attrNameLst>
                                      </p:cBhvr>
                                      <p:tavLst>
                                        <p:tav tm="0">
                                          <p:val>
                                            <p:fltVal val="0"/>
                                          </p:val>
                                        </p:tav>
                                        <p:tav tm="100000">
                                          <p:val>
                                            <p:strVal val="#ppt_w"/>
                                          </p:val>
                                        </p:tav>
                                      </p:tavLst>
                                    </p:anim>
                                    <p:anim calcmode="lin" valueType="num">
                                      <p:cBhvr>
                                        <p:cTn id="15" dur="500" fill="hold"/>
                                        <p:tgtEl>
                                          <p:spTgt spid="8">
                                            <p:txEl>
                                              <p:pRg st="2" end="2"/>
                                            </p:txEl>
                                          </p:spTgt>
                                        </p:tgtEl>
                                        <p:attrNameLst>
                                          <p:attrName>ppt_h</p:attrName>
                                        </p:attrNameLst>
                                      </p:cBhvr>
                                      <p:tavLst>
                                        <p:tav tm="0">
                                          <p:val>
                                            <p:fltVal val="0"/>
                                          </p:val>
                                        </p:tav>
                                        <p:tav tm="100000">
                                          <p:val>
                                            <p:strVal val="#ppt_h"/>
                                          </p:val>
                                        </p:tav>
                                      </p:tavLst>
                                    </p:anim>
                                    <p:animEffect transition="in" filter="fade">
                                      <p:cBhvr>
                                        <p:cTn id="16"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_190331230644_5.JPG"/>
          <p:cNvPicPr>
            <a:picLocks noChangeAspect="1"/>
          </p:cNvPicPr>
          <p:nvPr/>
        </p:nvPicPr>
        <p:blipFill>
          <a:blip r:embed="rId2"/>
          <a:stretch>
            <a:fillRect/>
          </a:stretch>
        </p:blipFill>
        <p:spPr>
          <a:xfrm>
            <a:off x="0" y="0"/>
            <a:ext cx="12192000" cy="6862354"/>
          </a:xfrm>
          <a:prstGeom prst="rect">
            <a:avLst/>
          </a:prstGeom>
        </p:spPr>
      </p:pic>
      <p:pic>
        <p:nvPicPr>
          <p:cNvPr id="7" name="图片 6" descr="7e2218cc5c8e4128acd00d5903b33fff.jpeg"/>
          <p:cNvPicPr>
            <a:picLocks noChangeAspect="1"/>
          </p:cNvPicPr>
          <p:nvPr/>
        </p:nvPicPr>
        <p:blipFill>
          <a:blip r:embed="rId3"/>
          <a:stretch>
            <a:fillRect/>
          </a:stretch>
        </p:blipFill>
        <p:spPr>
          <a:xfrm>
            <a:off x="235215" y="278674"/>
            <a:ext cx="3241114" cy="4899728"/>
          </a:xfrm>
          <a:prstGeom prst="rect">
            <a:avLst/>
          </a:prstGeom>
        </p:spPr>
      </p:pic>
      <p:sp>
        <p:nvSpPr>
          <p:cNvPr id="8" name="TextBox 7"/>
          <p:cNvSpPr txBox="1"/>
          <p:nvPr/>
        </p:nvSpPr>
        <p:spPr>
          <a:xfrm>
            <a:off x="3666309" y="287435"/>
            <a:ext cx="8351520" cy="4895251"/>
          </a:xfrm>
          <a:prstGeom prst="rect">
            <a:avLst/>
          </a:prstGeom>
          <a:solidFill>
            <a:schemeClr val="bg1">
              <a:alpha val="64000"/>
            </a:schemeClr>
          </a:solidFill>
        </p:spPr>
        <p:txBody>
          <a:bodyPr wrap="square" rtlCol="0">
            <a:spAutoFit/>
          </a:bodyPr>
          <a:lstStyle/>
          <a:p>
            <a:pPr>
              <a:lnSpc>
                <a:spcPct val="125000"/>
              </a:lnSpc>
            </a:pPr>
            <a:r>
              <a:rPr lang="zh-CN" altLang="en-US" sz="3600" b="1" dirty="0" smtClean="0">
                <a:latin typeface="华文新魏" pitchFamily="2" charset="-122"/>
                <a:ea typeface="华文新魏" pitchFamily="2" charset="-122"/>
              </a:rPr>
              <a:t>第一单元  中华人民共和国的成立和巩固</a:t>
            </a:r>
            <a:endParaRPr lang="en-US" altLang="zh-CN" sz="3600" b="1" dirty="0" smtClean="0">
              <a:latin typeface="华文新魏" pitchFamily="2" charset="-122"/>
              <a:ea typeface="华文新魏" pitchFamily="2" charset="-122"/>
            </a:endParaRPr>
          </a:p>
          <a:p>
            <a:pPr>
              <a:lnSpc>
                <a:spcPct val="125000"/>
              </a:lnSpc>
            </a:pPr>
            <a:r>
              <a:rPr lang="zh-CN" altLang="en-US" sz="3600" b="1" dirty="0">
                <a:latin typeface="华文新魏" pitchFamily="2" charset="-122"/>
                <a:ea typeface="华文新魏" pitchFamily="2" charset="-122"/>
              </a:rPr>
              <a:t>第二</a:t>
            </a:r>
            <a:r>
              <a:rPr lang="zh-CN" altLang="en-US" sz="3600" b="1" dirty="0" smtClean="0">
                <a:latin typeface="华文新魏" pitchFamily="2" charset="-122"/>
                <a:ea typeface="华文新魏" pitchFamily="2" charset="-122"/>
              </a:rPr>
              <a:t>单元  社会主义制度的建立与社会</a:t>
            </a:r>
            <a:endParaRPr lang="en-US" altLang="zh-CN" sz="3600" b="1" dirty="0" smtClean="0">
              <a:latin typeface="华文新魏" pitchFamily="2" charset="-122"/>
              <a:ea typeface="华文新魏" pitchFamily="2" charset="-122"/>
            </a:endParaRPr>
          </a:p>
          <a:p>
            <a:pPr>
              <a:lnSpc>
                <a:spcPct val="125000"/>
              </a:lnSpc>
            </a:pPr>
            <a:r>
              <a:rPr lang="zh-CN" altLang="en-US" sz="3600" b="1" dirty="0" smtClean="0">
                <a:latin typeface="华文新魏" pitchFamily="2" charset="-122"/>
                <a:ea typeface="华文新魏" pitchFamily="2" charset="-122"/>
              </a:rPr>
              <a:t>                   主义建设的探索</a:t>
            </a:r>
            <a:endParaRPr lang="en-US" altLang="zh-CN" sz="3600" b="1" dirty="0" smtClean="0">
              <a:latin typeface="华文新魏" pitchFamily="2" charset="-122"/>
              <a:ea typeface="华文新魏" pitchFamily="2" charset="-122"/>
            </a:endParaRPr>
          </a:p>
          <a:p>
            <a:pPr>
              <a:lnSpc>
                <a:spcPct val="125000"/>
              </a:lnSpc>
            </a:pPr>
            <a:r>
              <a:rPr lang="zh-CN" altLang="en-US" sz="3600" b="1" dirty="0">
                <a:latin typeface="华文新魏" pitchFamily="2" charset="-122"/>
                <a:ea typeface="华文新魏" pitchFamily="2" charset="-122"/>
              </a:rPr>
              <a:t>第三</a:t>
            </a:r>
            <a:r>
              <a:rPr lang="zh-CN" altLang="en-US" sz="3600" b="1" dirty="0" smtClean="0">
                <a:latin typeface="华文新魏" pitchFamily="2" charset="-122"/>
                <a:ea typeface="华文新魏" pitchFamily="2" charset="-122"/>
              </a:rPr>
              <a:t>单元  中国特色社会主义道路</a:t>
            </a:r>
            <a:endParaRPr lang="en-US" altLang="zh-CN" sz="3600" b="1" dirty="0" smtClean="0">
              <a:latin typeface="华文新魏" pitchFamily="2" charset="-122"/>
              <a:ea typeface="华文新魏" pitchFamily="2" charset="-122"/>
            </a:endParaRPr>
          </a:p>
          <a:p>
            <a:pPr>
              <a:lnSpc>
                <a:spcPct val="125000"/>
              </a:lnSpc>
            </a:pPr>
            <a:r>
              <a:rPr lang="zh-CN" altLang="en-US" sz="3600" b="1" dirty="0" smtClean="0">
                <a:latin typeface="华文新魏" pitchFamily="2" charset="-122"/>
                <a:ea typeface="华文新魏" pitchFamily="2" charset="-122"/>
              </a:rPr>
              <a:t>第四单元  民族团结与祖国统一</a:t>
            </a:r>
            <a:endParaRPr lang="en-US" altLang="zh-CN" sz="3600" b="1" dirty="0" smtClean="0">
              <a:latin typeface="华文新魏" pitchFamily="2" charset="-122"/>
              <a:ea typeface="华文新魏" pitchFamily="2" charset="-122"/>
            </a:endParaRPr>
          </a:p>
          <a:p>
            <a:pPr>
              <a:lnSpc>
                <a:spcPct val="125000"/>
              </a:lnSpc>
            </a:pPr>
            <a:r>
              <a:rPr lang="zh-CN" altLang="en-US" sz="3600" b="1" dirty="0">
                <a:latin typeface="华文新魏" pitchFamily="2" charset="-122"/>
                <a:ea typeface="华文新魏" pitchFamily="2" charset="-122"/>
              </a:rPr>
              <a:t>第五</a:t>
            </a:r>
            <a:r>
              <a:rPr lang="zh-CN" altLang="en-US" sz="3600" b="1" dirty="0" smtClean="0">
                <a:latin typeface="华文新魏" pitchFamily="2" charset="-122"/>
                <a:ea typeface="华文新魏" pitchFamily="2" charset="-122"/>
              </a:rPr>
              <a:t>单元  国防建设与外交成就</a:t>
            </a:r>
            <a:endParaRPr lang="en-US" altLang="zh-CN" sz="3600" b="1" dirty="0" smtClean="0">
              <a:latin typeface="华文新魏" pitchFamily="2" charset="-122"/>
              <a:ea typeface="华文新魏" pitchFamily="2" charset="-122"/>
            </a:endParaRPr>
          </a:p>
          <a:p>
            <a:pPr>
              <a:lnSpc>
                <a:spcPct val="125000"/>
              </a:lnSpc>
            </a:pPr>
            <a:r>
              <a:rPr lang="zh-CN" altLang="en-US" sz="3600" b="1" dirty="0">
                <a:latin typeface="华文新魏" pitchFamily="2" charset="-122"/>
                <a:ea typeface="华文新魏" pitchFamily="2" charset="-122"/>
              </a:rPr>
              <a:t>第六</a:t>
            </a:r>
            <a:r>
              <a:rPr lang="zh-CN" altLang="en-US" sz="3600" b="1" dirty="0" smtClean="0">
                <a:latin typeface="华文新魏" pitchFamily="2" charset="-122"/>
                <a:ea typeface="华文新魏" pitchFamily="2" charset="-122"/>
              </a:rPr>
              <a:t>单元  科技文化与社会生活</a:t>
            </a:r>
            <a:endParaRPr lang="zh-CN" altLang="en-US" sz="3600" b="1" dirty="0">
              <a:latin typeface="华文新魏" pitchFamily="2" charset="-122"/>
              <a:ea typeface="华文新魏" pitchFamily="2" charset="-122"/>
            </a:endParaRPr>
          </a:p>
        </p:txBody>
      </p:sp>
      <p:cxnSp>
        <p:nvCxnSpPr>
          <p:cNvPr id="9" name="直接连接符 8"/>
          <p:cNvCxnSpPr/>
          <p:nvPr/>
        </p:nvCxnSpPr>
        <p:spPr>
          <a:xfrm flipV="1">
            <a:off x="3675017" y="3091543"/>
            <a:ext cx="8351520" cy="26126"/>
          </a:xfrm>
          <a:prstGeom prst="line">
            <a:avLst/>
          </a:prstGeom>
          <a:ln w="635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a:off x="252549" y="5991497"/>
            <a:ext cx="11704320" cy="26126"/>
          </a:xfrm>
          <a:prstGeom prst="straightConnector1">
            <a:avLst/>
          </a:prstGeom>
          <a:ln w="635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rot="16200000" flipH="1">
            <a:off x="1114699" y="5843451"/>
            <a:ext cx="243836" cy="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583475" y="6073170"/>
            <a:ext cx="1323702" cy="784830"/>
          </a:xfrm>
          <a:prstGeom prst="rect">
            <a:avLst/>
          </a:prstGeom>
          <a:noFill/>
        </p:spPr>
        <p:txBody>
          <a:bodyPr wrap="square" rtlCol="0">
            <a:spAutoFit/>
          </a:bodyPr>
          <a:lstStyle/>
          <a:p>
            <a:pPr>
              <a:lnSpc>
                <a:spcPct val="125000"/>
              </a:lnSpc>
            </a:pPr>
            <a:r>
              <a:rPr lang="en-US" altLang="zh-CN" sz="3600" b="1" dirty="0">
                <a:latin typeface="华文新魏" pitchFamily="2" charset="-122"/>
                <a:ea typeface="华文新魏" pitchFamily="2" charset="-122"/>
              </a:rPr>
              <a:t>1949</a:t>
            </a:r>
            <a:endParaRPr lang="zh-CN" altLang="en-US" sz="3600" b="1" dirty="0">
              <a:latin typeface="华文新魏" pitchFamily="2" charset="-122"/>
              <a:ea typeface="华文新魏" pitchFamily="2" charset="-122"/>
            </a:endParaRPr>
          </a:p>
        </p:txBody>
      </p:sp>
      <p:cxnSp>
        <p:nvCxnSpPr>
          <p:cNvPr id="23" name="直接连接符 22"/>
          <p:cNvCxnSpPr/>
          <p:nvPr/>
        </p:nvCxnSpPr>
        <p:spPr>
          <a:xfrm rot="16200000" flipH="1">
            <a:off x="6609809" y="5860868"/>
            <a:ext cx="243836" cy="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6087292" y="6117733"/>
            <a:ext cx="1323702" cy="740267"/>
          </a:xfrm>
          <a:prstGeom prst="rect">
            <a:avLst/>
          </a:prstGeom>
          <a:noFill/>
        </p:spPr>
        <p:txBody>
          <a:bodyPr wrap="square" rtlCol="0">
            <a:spAutoFit/>
          </a:bodyPr>
          <a:lstStyle/>
          <a:p>
            <a:pPr>
              <a:lnSpc>
                <a:spcPct val="125000"/>
              </a:lnSpc>
            </a:pPr>
            <a:r>
              <a:rPr lang="en-US" altLang="zh-CN" sz="3600" b="1" dirty="0" smtClean="0">
                <a:latin typeface="华文新魏" pitchFamily="2" charset="-122"/>
                <a:ea typeface="华文新魏" pitchFamily="2" charset="-122"/>
              </a:rPr>
              <a:t>1978</a:t>
            </a:r>
            <a:endParaRPr lang="zh-CN" altLang="en-US" sz="3600" b="1" dirty="0">
              <a:latin typeface="华文新魏" pitchFamily="2" charset="-122"/>
              <a:ea typeface="华文新魏" pitchFamily="2" charset="-122"/>
            </a:endParaRPr>
          </a:p>
        </p:txBody>
      </p:sp>
      <p:sp>
        <p:nvSpPr>
          <p:cNvPr id="25" name="TextBox 24"/>
          <p:cNvSpPr txBox="1"/>
          <p:nvPr/>
        </p:nvSpPr>
        <p:spPr>
          <a:xfrm>
            <a:off x="1210493" y="5228439"/>
            <a:ext cx="1828798" cy="784830"/>
          </a:xfrm>
          <a:prstGeom prst="rect">
            <a:avLst/>
          </a:prstGeom>
          <a:noFill/>
        </p:spPr>
        <p:txBody>
          <a:bodyPr wrap="square" rtlCol="0">
            <a:spAutoFit/>
          </a:bodyPr>
          <a:lstStyle/>
          <a:p>
            <a:pPr>
              <a:lnSpc>
                <a:spcPct val="125000"/>
              </a:lnSpc>
            </a:pPr>
            <a:r>
              <a:rPr lang="zh-CN" altLang="en-US" sz="3600" b="1" dirty="0" smtClean="0">
                <a:solidFill>
                  <a:srgbClr val="C00000"/>
                </a:solidFill>
                <a:latin typeface="华文新魏" pitchFamily="2" charset="-122"/>
                <a:ea typeface="华文新魏" pitchFamily="2" charset="-122"/>
              </a:rPr>
              <a:t>站起来</a:t>
            </a:r>
            <a:endParaRPr lang="zh-CN" altLang="en-US" sz="3600" b="1" dirty="0">
              <a:solidFill>
                <a:srgbClr val="C00000"/>
              </a:solidFill>
              <a:latin typeface="华文新魏" pitchFamily="2" charset="-122"/>
              <a:ea typeface="华文新魏" pitchFamily="2" charset="-122"/>
            </a:endParaRPr>
          </a:p>
        </p:txBody>
      </p:sp>
      <p:sp>
        <p:nvSpPr>
          <p:cNvPr id="26" name="TextBox 25"/>
          <p:cNvSpPr txBox="1"/>
          <p:nvPr/>
        </p:nvSpPr>
        <p:spPr>
          <a:xfrm>
            <a:off x="6696893" y="5254565"/>
            <a:ext cx="1863634" cy="740267"/>
          </a:xfrm>
          <a:prstGeom prst="rect">
            <a:avLst/>
          </a:prstGeom>
          <a:noFill/>
        </p:spPr>
        <p:txBody>
          <a:bodyPr wrap="square" rtlCol="0">
            <a:spAutoFit/>
          </a:bodyPr>
          <a:lstStyle/>
          <a:p>
            <a:pPr>
              <a:lnSpc>
                <a:spcPct val="125000"/>
              </a:lnSpc>
            </a:pPr>
            <a:r>
              <a:rPr lang="zh-CN" altLang="en-US" sz="3600" b="1" dirty="0" smtClean="0">
                <a:solidFill>
                  <a:srgbClr val="C00000"/>
                </a:solidFill>
                <a:latin typeface="华文新魏" pitchFamily="2" charset="-122"/>
                <a:ea typeface="华文新魏" pitchFamily="2" charset="-122"/>
              </a:rPr>
              <a:t>富起来</a:t>
            </a:r>
            <a:endParaRPr lang="zh-CN" altLang="en-US" sz="3600" b="1" dirty="0">
              <a:solidFill>
                <a:srgbClr val="C00000"/>
              </a:solidFill>
              <a:latin typeface="华文新魏" pitchFamily="2" charset="-122"/>
              <a:ea typeface="华文新魏" pitchFamily="2" charset="-122"/>
            </a:endParaRPr>
          </a:p>
        </p:txBody>
      </p:sp>
      <p:sp>
        <p:nvSpPr>
          <p:cNvPr id="27" name="TextBox 26"/>
          <p:cNvSpPr txBox="1"/>
          <p:nvPr/>
        </p:nvSpPr>
        <p:spPr>
          <a:xfrm>
            <a:off x="9518469" y="5245856"/>
            <a:ext cx="1863634" cy="740267"/>
          </a:xfrm>
          <a:prstGeom prst="rect">
            <a:avLst/>
          </a:prstGeom>
          <a:noFill/>
        </p:spPr>
        <p:txBody>
          <a:bodyPr wrap="square" rtlCol="0">
            <a:spAutoFit/>
          </a:bodyPr>
          <a:lstStyle/>
          <a:p>
            <a:pPr>
              <a:lnSpc>
                <a:spcPct val="125000"/>
              </a:lnSpc>
            </a:pPr>
            <a:r>
              <a:rPr lang="zh-CN" altLang="en-US" sz="3600" b="1" dirty="0" smtClean="0">
                <a:solidFill>
                  <a:srgbClr val="C00000"/>
                </a:solidFill>
                <a:latin typeface="华文新魏" pitchFamily="2" charset="-122"/>
                <a:ea typeface="华文新魏" pitchFamily="2" charset="-122"/>
              </a:rPr>
              <a:t>强起来</a:t>
            </a:r>
            <a:endParaRPr lang="zh-CN" altLang="en-US" sz="3600" b="1" dirty="0">
              <a:solidFill>
                <a:srgbClr val="C00000"/>
              </a:solidFill>
              <a:latin typeface="华文新魏" pitchFamily="2" charset="-122"/>
              <a:ea typeface="华文新魏" pitchFamily="2" charset="-122"/>
            </a:endParaRPr>
          </a:p>
        </p:txBody>
      </p:sp>
    </p:spTree>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图片 3" descr="1_190515214628_1.JPG"/>
          <p:cNvPicPr>
            <a:picLocks noChangeAspect="1"/>
          </p:cNvPicPr>
          <p:nvPr/>
        </p:nvPicPr>
        <p:blipFill>
          <a:blip r:embed="rId3"/>
          <a:stretch>
            <a:fillRect/>
          </a:stretch>
        </p:blipFill>
        <p:spPr>
          <a:xfrm>
            <a:off x="0" y="0"/>
            <a:ext cx="12192000" cy="6862354"/>
          </a:xfrm>
          <a:prstGeom prst="rect">
            <a:avLst/>
          </a:prstGeom>
        </p:spPr>
      </p:pic>
      <p:sp>
        <p:nvSpPr>
          <p:cNvPr id="7" name="矩形 6"/>
          <p:cNvSpPr/>
          <p:nvPr/>
        </p:nvSpPr>
        <p:spPr>
          <a:xfrm>
            <a:off x="0" y="0"/>
            <a:ext cx="12192000" cy="6858000"/>
          </a:xfrm>
          <a:prstGeom prst="rect">
            <a:avLst/>
          </a:prstGeom>
          <a:solidFill>
            <a:schemeClr val="bg1">
              <a:alpha val="6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86" name="WordArt 5"/>
          <p:cNvSpPr>
            <a:spLocks noChangeArrowheads="1" noChangeShapeType="1" noTextEdit="1"/>
          </p:cNvSpPr>
          <p:nvPr/>
        </p:nvSpPr>
        <p:spPr bwMode="auto">
          <a:xfrm>
            <a:off x="539931" y="757645"/>
            <a:ext cx="10467703" cy="2090057"/>
          </a:xfrm>
          <a:prstGeom prst="rect">
            <a:avLst/>
          </a:prstGeom>
        </p:spPr>
        <p:txBody>
          <a:bodyPr wrap="none" fromWordArt="1">
            <a:prstTxWarp prst="textPlain">
              <a:avLst>
                <a:gd name="adj" fmla="val 50000"/>
              </a:avLst>
            </a:prstTxWarp>
          </a:bodyPr>
          <a:lstStyle/>
          <a:p>
            <a:pPr algn="ctr"/>
            <a:r>
              <a:rPr lang="zh-CN" altLang="en-US" sz="7200" b="1" kern="10" dirty="0">
                <a:ln w="9525">
                  <a:solidFill>
                    <a:srgbClr val="FF0000"/>
                  </a:solidFill>
                  <a:round/>
                  <a:headEnd/>
                  <a:tailEnd/>
                </a:ln>
                <a:effectLst>
                  <a:outerShdw dist="35921" dir="2700000" algn="ctr" rotWithShape="0">
                    <a:srgbClr val="C0C0C0">
                      <a:alpha val="79999"/>
                    </a:srgbClr>
                  </a:outerShdw>
                </a:effectLst>
                <a:latin typeface="华文新魏"/>
                <a:ea typeface="华文新魏"/>
              </a:rPr>
              <a:t>第一单元</a:t>
            </a:r>
          </a:p>
          <a:p>
            <a:pPr algn="ctr"/>
            <a:r>
              <a:rPr lang="zh-CN" altLang="en-US" sz="7200" b="1" kern="10" dirty="0">
                <a:ln w="9525">
                  <a:solidFill>
                    <a:srgbClr val="FF0000"/>
                  </a:solidFill>
                  <a:round/>
                  <a:headEnd/>
                  <a:tailEnd/>
                </a:ln>
                <a:effectLst>
                  <a:outerShdw dist="35921" dir="2700000" algn="ctr" rotWithShape="0">
                    <a:srgbClr val="C0C0C0">
                      <a:alpha val="79999"/>
                    </a:srgbClr>
                  </a:outerShdw>
                </a:effectLst>
                <a:latin typeface="华文新魏"/>
                <a:ea typeface="华文新魏"/>
              </a:rPr>
              <a:t>中华人民共和国的成立和巩固</a:t>
            </a:r>
          </a:p>
        </p:txBody>
      </p:sp>
      <p:sp>
        <p:nvSpPr>
          <p:cNvPr id="6" name="TextBox 5"/>
          <p:cNvSpPr txBox="1"/>
          <p:nvPr/>
        </p:nvSpPr>
        <p:spPr>
          <a:xfrm>
            <a:off x="3691157" y="3283130"/>
            <a:ext cx="5478970" cy="2585323"/>
          </a:xfrm>
          <a:prstGeom prst="rect">
            <a:avLst/>
          </a:prstGeom>
          <a:noFill/>
        </p:spPr>
        <p:txBody>
          <a:bodyPr wrap="square" rtlCol="0">
            <a:spAutoFit/>
          </a:bodyPr>
          <a:lstStyle/>
          <a:p>
            <a:pPr>
              <a:lnSpc>
                <a:spcPct val="150000"/>
              </a:lnSpc>
            </a:pPr>
            <a:r>
              <a:rPr lang="en-US" altLang="zh-CN" sz="3600" b="1" dirty="0" smtClean="0">
                <a:latin typeface="华文新魏" pitchFamily="2" charset="-122"/>
                <a:ea typeface="华文新魏" pitchFamily="2" charset="-122"/>
              </a:rPr>
              <a:t>1.</a:t>
            </a:r>
            <a:r>
              <a:rPr lang="zh-CN" altLang="en-US" sz="3600" b="1" dirty="0" smtClean="0">
                <a:latin typeface="华文新魏" pitchFamily="2" charset="-122"/>
                <a:ea typeface="华文新魏" pitchFamily="2" charset="-122"/>
              </a:rPr>
              <a:t>中华人民共和国成立</a:t>
            </a:r>
            <a:endParaRPr lang="en-US" altLang="zh-CN" sz="3600" b="1" dirty="0" smtClean="0">
              <a:latin typeface="华文新魏" pitchFamily="2" charset="-122"/>
              <a:ea typeface="华文新魏" pitchFamily="2" charset="-122"/>
            </a:endParaRPr>
          </a:p>
          <a:p>
            <a:pPr>
              <a:lnSpc>
                <a:spcPct val="150000"/>
              </a:lnSpc>
            </a:pPr>
            <a:r>
              <a:rPr lang="en-US" altLang="zh-CN" sz="3600" b="1" dirty="0" smtClean="0">
                <a:latin typeface="华文新魏" pitchFamily="2" charset="-122"/>
                <a:ea typeface="华文新魏" pitchFamily="2" charset="-122"/>
              </a:rPr>
              <a:t>2.</a:t>
            </a:r>
            <a:r>
              <a:rPr lang="zh-CN" altLang="en-US" sz="3600" b="1" dirty="0" smtClean="0">
                <a:latin typeface="华文新魏" pitchFamily="2" charset="-122"/>
                <a:ea typeface="华文新魏" pitchFamily="2" charset="-122"/>
              </a:rPr>
              <a:t>抗美援朝</a:t>
            </a:r>
            <a:endParaRPr lang="en-US" altLang="zh-CN" sz="3600" b="1" dirty="0" smtClean="0">
              <a:latin typeface="华文新魏" pitchFamily="2" charset="-122"/>
              <a:ea typeface="华文新魏" pitchFamily="2" charset="-122"/>
            </a:endParaRPr>
          </a:p>
          <a:p>
            <a:pPr>
              <a:lnSpc>
                <a:spcPct val="150000"/>
              </a:lnSpc>
            </a:pPr>
            <a:r>
              <a:rPr lang="en-US" altLang="zh-CN" sz="3600" b="1" dirty="0" smtClean="0">
                <a:latin typeface="华文新魏" pitchFamily="2" charset="-122"/>
                <a:ea typeface="华文新魏" pitchFamily="2" charset="-122"/>
              </a:rPr>
              <a:t>3.</a:t>
            </a:r>
            <a:r>
              <a:rPr lang="zh-CN" altLang="en-US" sz="3600" b="1" dirty="0" smtClean="0">
                <a:latin typeface="华文新魏" pitchFamily="2" charset="-122"/>
                <a:ea typeface="华文新魏" pitchFamily="2" charset="-122"/>
              </a:rPr>
              <a:t>土地改革</a:t>
            </a:r>
            <a:endParaRPr lang="zh-CN" altLang="en-US" sz="3600" b="1" dirty="0">
              <a:latin typeface="华文新魏" pitchFamily="2" charset="-122"/>
              <a:ea typeface="华文新魏" pitchFamily="2" charset="-122"/>
            </a:endParaRPr>
          </a:p>
        </p:txBody>
      </p:sp>
    </p:spTree>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410" name="Picture 4" descr="2008-06-25_09-19-22"/>
          <p:cNvPicPr>
            <a:picLocks noChangeAspect="1" noChangeArrowheads="1"/>
          </p:cNvPicPr>
          <p:nvPr/>
        </p:nvPicPr>
        <p:blipFill>
          <a:blip r:embed="rId2">
            <a:lum bright="70000" contrast="-70000"/>
          </a:blip>
          <a:srcRect/>
          <a:stretch>
            <a:fillRect/>
          </a:stretch>
        </p:blipFill>
        <p:spPr bwMode="auto">
          <a:xfrm>
            <a:off x="0" y="0"/>
            <a:ext cx="12192000" cy="6858000"/>
          </a:xfrm>
          <a:prstGeom prst="rect">
            <a:avLst/>
          </a:prstGeom>
          <a:noFill/>
          <a:ln w="9525">
            <a:noFill/>
            <a:miter lim="800000"/>
            <a:headEnd/>
            <a:tailEnd/>
          </a:ln>
        </p:spPr>
      </p:pic>
      <p:sp>
        <p:nvSpPr>
          <p:cNvPr id="3" name="WordArt 5"/>
          <p:cNvSpPr>
            <a:spLocks noChangeArrowheads="1" noChangeShapeType="1" noTextEdit="1"/>
          </p:cNvSpPr>
          <p:nvPr/>
        </p:nvSpPr>
        <p:spPr bwMode="auto">
          <a:xfrm>
            <a:off x="2259397" y="621393"/>
            <a:ext cx="7315200" cy="1847850"/>
          </a:xfrm>
          <a:prstGeom prst="rect">
            <a:avLst/>
          </a:prstGeom>
        </p:spPr>
        <p:txBody>
          <a:bodyPr wrap="none" fromWordArt="1">
            <a:prstTxWarp prst="textPlain">
              <a:avLst>
                <a:gd name="adj" fmla="val 50000"/>
              </a:avLst>
            </a:prstTxWarp>
          </a:bodyPr>
          <a:lstStyle/>
          <a:p>
            <a:pPr algn="ctr" fontAlgn="auto">
              <a:spcBef>
                <a:spcPts val="0"/>
              </a:spcBef>
              <a:spcAft>
                <a:spcPts val="0"/>
              </a:spcAft>
              <a:defRPr/>
            </a:pPr>
            <a:r>
              <a:rPr lang="zh-CN" altLang="en-US" sz="7200" b="1" kern="10" dirty="0">
                <a:ln w="9525">
                  <a:solidFill>
                    <a:srgbClr val="FF0000"/>
                  </a:solidFill>
                  <a:round/>
                  <a:headEnd/>
                  <a:tailEnd/>
                </a:ln>
                <a:effectLst>
                  <a:outerShdw dist="35921" dir="2700000" algn="ctr" rotWithShape="0">
                    <a:srgbClr val="C0C0C0">
                      <a:alpha val="80000"/>
                    </a:srgbClr>
                  </a:outerShdw>
                </a:effectLst>
                <a:latin typeface="华文新魏" panose="02010800040101010101" pitchFamily="2" charset="-122"/>
                <a:ea typeface="华文新魏" panose="02010800040101010101" pitchFamily="2" charset="-122"/>
              </a:rPr>
              <a:t>第</a:t>
            </a:r>
            <a:r>
              <a:rPr lang="en-US" altLang="zh-CN" sz="7200" b="1" kern="10" dirty="0">
                <a:ln w="9525">
                  <a:solidFill>
                    <a:srgbClr val="FF0000"/>
                  </a:solidFill>
                  <a:round/>
                  <a:headEnd/>
                  <a:tailEnd/>
                </a:ln>
                <a:effectLst>
                  <a:outerShdw dist="35921" dir="2700000" algn="ctr" rotWithShape="0">
                    <a:srgbClr val="C0C0C0">
                      <a:alpha val="80000"/>
                    </a:srgbClr>
                  </a:outerShdw>
                </a:effectLst>
                <a:latin typeface="华文新魏" panose="02010800040101010101" pitchFamily="2" charset="-122"/>
                <a:ea typeface="华文新魏" panose="02010800040101010101" pitchFamily="2" charset="-122"/>
              </a:rPr>
              <a:t>1</a:t>
            </a:r>
            <a:r>
              <a:rPr lang="zh-CN" altLang="en-US" sz="7200" b="1" kern="10" dirty="0">
                <a:ln w="9525">
                  <a:solidFill>
                    <a:srgbClr val="FF0000"/>
                  </a:solidFill>
                  <a:round/>
                  <a:headEnd/>
                  <a:tailEnd/>
                </a:ln>
                <a:effectLst>
                  <a:outerShdw dist="35921" dir="2700000" algn="ctr" rotWithShape="0">
                    <a:srgbClr val="C0C0C0">
                      <a:alpha val="80000"/>
                    </a:srgbClr>
                  </a:outerShdw>
                </a:effectLst>
                <a:latin typeface="华文新魏" panose="02010800040101010101" pitchFamily="2" charset="-122"/>
                <a:ea typeface="华文新魏" panose="02010800040101010101" pitchFamily="2" charset="-122"/>
              </a:rPr>
              <a:t>课</a:t>
            </a:r>
          </a:p>
          <a:p>
            <a:pPr algn="ctr" fontAlgn="auto">
              <a:spcBef>
                <a:spcPts val="0"/>
              </a:spcBef>
              <a:spcAft>
                <a:spcPts val="0"/>
              </a:spcAft>
              <a:defRPr/>
            </a:pPr>
            <a:r>
              <a:rPr lang="zh-CN" altLang="en-US" sz="7200" b="1" kern="10" dirty="0" smtClean="0">
                <a:ln w="9525">
                  <a:solidFill>
                    <a:srgbClr val="FF0000"/>
                  </a:solidFill>
                  <a:round/>
                  <a:headEnd/>
                  <a:tailEnd/>
                </a:ln>
                <a:effectLst>
                  <a:outerShdw dist="35921" dir="2700000" algn="ctr" rotWithShape="0">
                    <a:srgbClr val="C0C0C0">
                      <a:alpha val="80000"/>
                    </a:srgbClr>
                  </a:outerShdw>
                </a:effectLst>
                <a:latin typeface="华文新魏" panose="02010800040101010101" pitchFamily="2" charset="-122"/>
                <a:ea typeface="华文新魏" panose="02010800040101010101" pitchFamily="2" charset="-122"/>
              </a:rPr>
              <a:t>中华人民共和国成立</a:t>
            </a:r>
            <a:endParaRPr lang="zh-CN" altLang="en-US" sz="7200" b="1" kern="10" dirty="0">
              <a:ln w="9525">
                <a:solidFill>
                  <a:srgbClr val="FF0000"/>
                </a:solidFill>
                <a:round/>
                <a:headEnd/>
                <a:tailEnd/>
              </a:ln>
              <a:effectLst>
                <a:outerShdw dist="35921" dir="2700000" algn="ctr" rotWithShape="0">
                  <a:srgbClr val="C0C0C0">
                    <a:alpha val="80000"/>
                  </a:srgbClr>
                </a:outerShdw>
              </a:effectLst>
              <a:latin typeface="华文新魏" panose="02010800040101010101" pitchFamily="2" charset="-122"/>
              <a:ea typeface="华文新魏" panose="02010800040101010101" pitchFamily="2" charset="-122"/>
            </a:endParaRPr>
          </a:p>
        </p:txBody>
      </p:sp>
      <p:grpSp>
        <p:nvGrpSpPr>
          <p:cNvPr id="31" name="组合 30"/>
          <p:cNvGrpSpPr/>
          <p:nvPr/>
        </p:nvGrpSpPr>
        <p:grpSpPr>
          <a:xfrm>
            <a:off x="3370563" y="3007810"/>
            <a:ext cx="4292978" cy="959460"/>
            <a:chOff x="3370563" y="3007810"/>
            <a:chExt cx="4292978" cy="959460"/>
          </a:xfrm>
        </p:grpSpPr>
        <p:sp>
          <p:nvSpPr>
            <p:cNvPr id="14" name="TextBox 13"/>
            <p:cNvSpPr txBox="1"/>
            <p:nvPr/>
          </p:nvSpPr>
          <p:spPr>
            <a:xfrm>
              <a:off x="4059762" y="3021872"/>
              <a:ext cx="3603779" cy="646331"/>
            </a:xfrm>
            <a:prstGeom prst="rect">
              <a:avLst/>
            </a:prstGeom>
            <a:noFill/>
          </p:spPr>
          <p:txBody>
            <a:bodyPr vert="horz" wrap="square" rtlCol="0">
              <a:spAutoFit/>
            </a:bodyPr>
            <a:lstStyle/>
            <a:p>
              <a:r>
                <a:rPr lang="zh-CN" altLang="en-US" sz="3600" b="1" dirty="0" smtClean="0">
                  <a:latin typeface="华文新魏" pitchFamily="2" charset="-122"/>
                  <a:ea typeface="华文新魏" pitchFamily="2" charset="-122"/>
                </a:rPr>
                <a:t>百年魔怪皆推翻</a:t>
              </a:r>
              <a:endParaRPr lang="zh-CN" altLang="en-US" sz="3600" b="1" dirty="0">
                <a:latin typeface="华文新魏" pitchFamily="2" charset="-122"/>
                <a:ea typeface="华文新魏" pitchFamily="2" charset="-122"/>
              </a:endParaRPr>
            </a:p>
          </p:txBody>
        </p:sp>
        <p:sp>
          <p:nvSpPr>
            <p:cNvPr id="21" name="Freeform 537"/>
            <p:cNvSpPr>
              <a:spLocks noEditPoints="1"/>
            </p:cNvSpPr>
            <p:nvPr/>
          </p:nvSpPr>
          <p:spPr bwMode="auto">
            <a:xfrm rot="909937">
              <a:off x="3370563" y="3007810"/>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grpSp>
      <p:grpSp>
        <p:nvGrpSpPr>
          <p:cNvPr id="32" name="组合 31"/>
          <p:cNvGrpSpPr/>
          <p:nvPr/>
        </p:nvGrpSpPr>
        <p:grpSpPr>
          <a:xfrm>
            <a:off x="3353145" y="3922208"/>
            <a:ext cx="4240728" cy="959460"/>
            <a:chOff x="3353145" y="3922208"/>
            <a:chExt cx="4240728" cy="959460"/>
          </a:xfrm>
        </p:grpSpPr>
        <p:sp>
          <p:nvSpPr>
            <p:cNvPr id="19" name="TextBox 18"/>
            <p:cNvSpPr txBox="1"/>
            <p:nvPr/>
          </p:nvSpPr>
          <p:spPr>
            <a:xfrm>
              <a:off x="4059759" y="3931920"/>
              <a:ext cx="3534114" cy="646331"/>
            </a:xfrm>
            <a:prstGeom prst="rect">
              <a:avLst/>
            </a:prstGeom>
            <a:noFill/>
          </p:spPr>
          <p:txBody>
            <a:bodyPr vert="horz" wrap="square" rtlCol="0">
              <a:spAutoFit/>
            </a:bodyPr>
            <a:lstStyle/>
            <a:p>
              <a:r>
                <a:rPr lang="zh-CN" altLang="en-US" sz="3600" b="1" dirty="0" smtClean="0">
                  <a:latin typeface="华文新魏" pitchFamily="2" charset="-122"/>
                  <a:ea typeface="华文新魏" pitchFamily="2" charset="-122"/>
                </a:rPr>
                <a:t>人民盛会喜空前</a:t>
              </a:r>
              <a:endParaRPr lang="zh-CN" altLang="en-US" sz="3600" b="1" dirty="0">
                <a:latin typeface="华文新魏" pitchFamily="2" charset="-122"/>
                <a:ea typeface="华文新魏" pitchFamily="2" charset="-122"/>
              </a:endParaRPr>
            </a:p>
          </p:txBody>
        </p:sp>
        <p:sp>
          <p:nvSpPr>
            <p:cNvPr id="27" name="Freeform 537"/>
            <p:cNvSpPr>
              <a:spLocks noEditPoints="1"/>
            </p:cNvSpPr>
            <p:nvPr/>
          </p:nvSpPr>
          <p:spPr bwMode="auto">
            <a:xfrm rot="909937">
              <a:off x="3353145" y="3922208"/>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grpSp>
      <p:grpSp>
        <p:nvGrpSpPr>
          <p:cNvPr id="33" name="组合 32"/>
          <p:cNvGrpSpPr/>
          <p:nvPr/>
        </p:nvGrpSpPr>
        <p:grpSpPr>
          <a:xfrm>
            <a:off x="3353152" y="4850674"/>
            <a:ext cx="4188470" cy="971519"/>
            <a:chOff x="3353152" y="4850674"/>
            <a:chExt cx="4188470" cy="971519"/>
          </a:xfrm>
        </p:grpSpPr>
        <p:sp>
          <p:nvSpPr>
            <p:cNvPr id="24" name="TextBox 23"/>
            <p:cNvSpPr txBox="1"/>
            <p:nvPr/>
          </p:nvSpPr>
          <p:spPr>
            <a:xfrm>
              <a:off x="4032067" y="4850674"/>
              <a:ext cx="3509555" cy="646331"/>
            </a:xfrm>
            <a:prstGeom prst="rect">
              <a:avLst/>
            </a:prstGeom>
            <a:noFill/>
          </p:spPr>
          <p:txBody>
            <a:bodyPr vert="horz" wrap="square" rtlCol="0">
              <a:spAutoFit/>
            </a:bodyPr>
            <a:lstStyle/>
            <a:p>
              <a:r>
                <a:rPr lang="zh-CN" altLang="en-US" sz="3600" b="1" dirty="0" smtClean="0">
                  <a:latin typeface="华文新魏" pitchFamily="2" charset="-122"/>
                  <a:ea typeface="华文新魏" pitchFamily="2" charset="-122"/>
                </a:rPr>
                <a:t>各族</a:t>
              </a:r>
              <a:r>
                <a:rPr lang="zh-CN" altLang="en-US" sz="3600" b="1" dirty="0" smtClean="0">
                  <a:latin typeface="华文新魏" pitchFamily="2" charset="-122"/>
                  <a:ea typeface="华文新魏" pitchFamily="2" charset="-122"/>
                </a:rPr>
                <a:t>人民</a:t>
              </a:r>
              <a:r>
                <a:rPr lang="zh-CN" altLang="en-US" sz="3600" b="1" dirty="0" smtClean="0">
                  <a:latin typeface="华文新魏" pitchFamily="2" charset="-122"/>
                  <a:ea typeface="华文新魏" pitchFamily="2" charset="-122"/>
                </a:rPr>
                <a:t>大团圆</a:t>
              </a:r>
              <a:endParaRPr lang="zh-CN" altLang="en-US" sz="3600" b="1" dirty="0">
                <a:latin typeface="华文新魏" pitchFamily="2" charset="-122"/>
                <a:ea typeface="华文新魏" pitchFamily="2" charset="-122"/>
              </a:endParaRPr>
            </a:p>
          </p:txBody>
        </p:sp>
        <p:sp>
          <p:nvSpPr>
            <p:cNvPr id="28" name="Freeform 537"/>
            <p:cNvSpPr>
              <a:spLocks noEditPoints="1"/>
            </p:cNvSpPr>
            <p:nvPr/>
          </p:nvSpPr>
          <p:spPr bwMode="auto">
            <a:xfrm rot="909937">
              <a:off x="3353152" y="4862733"/>
              <a:ext cx="685964" cy="959460"/>
            </a:xfrm>
            <a:custGeom>
              <a:avLst/>
              <a:gdLst>
                <a:gd name="T0" fmla="*/ 192 w 508"/>
                <a:gd name="T1" fmla="*/ 545 h 689"/>
                <a:gd name="T2" fmla="*/ 133 w 508"/>
                <a:gd name="T3" fmla="*/ 641 h 689"/>
                <a:gd name="T4" fmla="*/ 156 w 508"/>
                <a:gd name="T5" fmla="*/ 656 h 689"/>
                <a:gd name="T6" fmla="*/ 220 w 508"/>
                <a:gd name="T7" fmla="*/ 578 h 689"/>
                <a:gd name="T8" fmla="*/ 198 w 508"/>
                <a:gd name="T9" fmla="*/ 675 h 689"/>
                <a:gd name="T10" fmla="*/ 225 w 508"/>
                <a:gd name="T11" fmla="*/ 683 h 689"/>
                <a:gd name="T12" fmla="*/ 280 w 508"/>
                <a:gd name="T13" fmla="*/ 506 h 689"/>
                <a:gd name="T14" fmla="*/ 241 w 508"/>
                <a:gd name="T15" fmla="*/ 389 h 689"/>
                <a:gd name="T16" fmla="*/ 236 w 508"/>
                <a:gd name="T17" fmla="*/ 357 h 689"/>
                <a:gd name="T18" fmla="*/ 273 w 508"/>
                <a:gd name="T19" fmla="*/ 369 h 689"/>
                <a:gd name="T20" fmla="*/ 253 w 508"/>
                <a:gd name="T21" fmla="*/ 305 h 689"/>
                <a:gd name="T22" fmla="*/ 291 w 508"/>
                <a:gd name="T23" fmla="*/ 104 h 689"/>
                <a:gd name="T24" fmla="*/ 256 w 508"/>
                <a:gd name="T25" fmla="*/ 144 h 689"/>
                <a:gd name="T26" fmla="*/ 229 w 508"/>
                <a:gd name="T27" fmla="*/ 102 h 689"/>
                <a:gd name="T28" fmla="*/ 255 w 508"/>
                <a:gd name="T29" fmla="*/ 159 h 689"/>
                <a:gd name="T30" fmla="*/ 262 w 508"/>
                <a:gd name="T31" fmla="*/ 148 h 689"/>
                <a:gd name="T32" fmla="*/ 298 w 508"/>
                <a:gd name="T33" fmla="*/ 167 h 689"/>
                <a:gd name="T34" fmla="*/ 276 w 508"/>
                <a:gd name="T35" fmla="*/ 197 h 689"/>
                <a:gd name="T36" fmla="*/ 313 w 508"/>
                <a:gd name="T37" fmla="*/ 196 h 689"/>
                <a:gd name="T38" fmla="*/ 307 w 508"/>
                <a:gd name="T39" fmla="*/ 221 h 689"/>
                <a:gd name="T40" fmla="*/ 332 w 508"/>
                <a:gd name="T41" fmla="*/ 177 h 689"/>
                <a:gd name="T42" fmla="*/ 332 w 508"/>
                <a:gd name="T43" fmla="*/ 177 h 689"/>
                <a:gd name="T44" fmla="*/ 266 w 508"/>
                <a:gd name="T45" fmla="*/ 214 h 689"/>
                <a:gd name="T46" fmla="*/ 320 w 508"/>
                <a:gd name="T47" fmla="*/ 252 h 689"/>
                <a:gd name="T48" fmla="*/ 288 w 508"/>
                <a:gd name="T49" fmla="*/ 274 h 689"/>
                <a:gd name="T50" fmla="*/ 223 w 508"/>
                <a:gd name="T51" fmla="*/ 281 h 689"/>
                <a:gd name="T52" fmla="*/ 231 w 508"/>
                <a:gd name="T53" fmla="*/ 194 h 689"/>
                <a:gd name="T54" fmla="*/ 231 w 508"/>
                <a:gd name="T55" fmla="*/ 194 h 689"/>
                <a:gd name="T56" fmla="*/ 127 w 508"/>
                <a:gd name="T57" fmla="*/ 271 h 689"/>
                <a:gd name="T58" fmla="*/ 137 w 508"/>
                <a:gd name="T59" fmla="*/ 270 h 689"/>
                <a:gd name="T60" fmla="*/ 140 w 508"/>
                <a:gd name="T61" fmla="*/ 177 h 689"/>
                <a:gd name="T62" fmla="*/ 105 w 508"/>
                <a:gd name="T63" fmla="*/ 179 h 689"/>
                <a:gd name="T64" fmla="*/ 180 w 508"/>
                <a:gd name="T65" fmla="*/ 196 h 689"/>
                <a:gd name="T66" fmla="*/ 207 w 508"/>
                <a:gd name="T67" fmla="*/ 209 h 689"/>
                <a:gd name="T68" fmla="*/ 243 w 508"/>
                <a:gd name="T69" fmla="*/ 160 h 689"/>
                <a:gd name="T70" fmla="*/ 200 w 508"/>
                <a:gd name="T71" fmla="*/ 124 h 689"/>
                <a:gd name="T72" fmla="*/ 161 w 508"/>
                <a:gd name="T73" fmla="*/ 150 h 689"/>
                <a:gd name="T74" fmla="*/ 186 w 508"/>
                <a:gd name="T75" fmla="*/ 182 h 689"/>
                <a:gd name="T76" fmla="*/ 149 w 508"/>
                <a:gd name="T77" fmla="*/ 153 h 689"/>
                <a:gd name="T78" fmla="*/ 146 w 508"/>
                <a:gd name="T79" fmla="*/ 212 h 689"/>
                <a:gd name="T80" fmla="*/ 363 w 508"/>
                <a:gd name="T81" fmla="*/ 211 h 689"/>
                <a:gd name="T82" fmla="*/ 420 w 508"/>
                <a:gd name="T83" fmla="*/ 181 h 689"/>
                <a:gd name="T84" fmla="*/ 420 w 508"/>
                <a:gd name="T85" fmla="*/ 187 h 689"/>
                <a:gd name="T86" fmla="*/ 466 w 508"/>
                <a:gd name="T87" fmla="*/ 192 h 689"/>
                <a:gd name="T88" fmla="*/ 382 w 508"/>
                <a:gd name="T89" fmla="*/ 274 h 689"/>
                <a:gd name="T90" fmla="*/ 332 w 508"/>
                <a:gd name="T91" fmla="*/ 94 h 689"/>
                <a:gd name="T92" fmla="*/ 297 w 508"/>
                <a:gd name="T93" fmla="*/ 111 h 689"/>
                <a:gd name="T94" fmla="*/ 237 w 508"/>
                <a:gd name="T95" fmla="*/ 58 h 689"/>
                <a:gd name="T96" fmla="*/ 275 w 508"/>
                <a:gd name="T97" fmla="*/ 25 h 689"/>
                <a:gd name="T98" fmla="*/ 222 w 508"/>
                <a:gd name="T99" fmla="*/ 29 h 689"/>
                <a:gd name="T100" fmla="*/ 222 w 508"/>
                <a:gd name="T101" fmla="*/ 29 h 689"/>
                <a:gd name="T102" fmla="*/ 289 w 508"/>
                <a:gd name="T103" fmla="*/ 36 h 689"/>
                <a:gd name="T104" fmla="*/ 250 w 508"/>
                <a:gd name="T105" fmla="*/ 2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8" h="689">
                  <a:moveTo>
                    <a:pt x="241" y="389"/>
                  </a:moveTo>
                  <a:cubicBezTo>
                    <a:pt x="229" y="482"/>
                    <a:pt x="183" y="559"/>
                    <a:pt x="107" y="618"/>
                  </a:cubicBezTo>
                  <a:cubicBezTo>
                    <a:pt x="102" y="623"/>
                    <a:pt x="113" y="628"/>
                    <a:pt x="112" y="626"/>
                  </a:cubicBezTo>
                  <a:cubicBezTo>
                    <a:pt x="137" y="611"/>
                    <a:pt x="190" y="547"/>
                    <a:pt x="192" y="545"/>
                  </a:cubicBezTo>
                  <a:cubicBezTo>
                    <a:pt x="193" y="544"/>
                    <a:pt x="182" y="567"/>
                    <a:pt x="119" y="628"/>
                  </a:cubicBezTo>
                  <a:cubicBezTo>
                    <a:pt x="118" y="634"/>
                    <a:pt x="120" y="636"/>
                    <a:pt x="125" y="636"/>
                  </a:cubicBezTo>
                  <a:cubicBezTo>
                    <a:pt x="173" y="589"/>
                    <a:pt x="191" y="560"/>
                    <a:pt x="194" y="557"/>
                  </a:cubicBezTo>
                  <a:cubicBezTo>
                    <a:pt x="199" y="553"/>
                    <a:pt x="182" y="582"/>
                    <a:pt x="133" y="641"/>
                  </a:cubicBezTo>
                  <a:cubicBezTo>
                    <a:pt x="132" y="645"/>
                    <a:pt x="134" y="647"/>
                    <a:pt x="139" y="648"/>
                  </a:cubicBezTo>
                  <a:cubicBezTo>
                    <a:pt x="194" y="582"/>
                    <a:pt x="212" y="551"/>
                    <a:pt x="212" y="548"/>
                  </a:cubicBezTo>
                  <a:cubicBezTo>
                    <a:pt x="214" y="548"/>
                    <a:pt x="188" y="594"/>
                    <a:pt x="149" y="651"/>
                  </a:cubicBezTo>
                  <a:cubicBezTo>
                    <a:pt x="149" y="655"/>
                    <a:pt x="151" y="657"/>
                    <a:pt x="156" y="656"/>
                  </a:cubicBezTo>
                  <a:cubicBezTo>
                    <a:pt x="198" y="601"/>
                    <a:pt x="210" y="576"/>
                    <a:pt x="210" y="575"/>
                  </a:cubicBezTo>
                  <a:cubicBezTo>
                    <a:pt x="211" y="573"/>
                    <a:pt x="194" y="612"/>
                    <a:pt x="164" y="660"/>
                  </a:cubicBezTo>
                  <a:cubicBezTo>
                    <a:pt x="165" y="664"/>
                    <a:pt x="166" y="667"/>
                    <a:pt x="173" y="663"/>
                  </a:cubicBezTo>
                  <a:cubicBezTo>
                    <a:pt x="209" y="602"/>
                    <a:pt x="222" y="569"/>
                    <a:pt x="220" y="578"/>
                  </a:cubicBezTo>
                  <a:cubicBezTo>
                    <a:pt x="218" y="585"/>
                    <a:pt x="206" y="618"/>
                    <a:pt x="180" y="669"/>
                  </a:cubicBezTo>
                  <a:cubicBezTo>
                    <a:pt x="182" y="675"/>
                    <a:pt x="185" y="674"/>
                    <a:pt x="188" y="673"/>
                  </a:cubicBezTo>
                  <a:cubicBezTo>
                    <a:pt x="226" y="599"/>
                    <a:pt x="239" y="560"/>
                    <a:pt x="237" y="560"/>
                  </a:cubicBezTo>
                  <a:cubicBezTo>
                    <a:pt x="238" y="567"/>
                    <a:pt x="225" y="611"/>
                    <a:pt x="198" y="675"/>
                  </a:cubicBezTo>
                  <a:cubicBezTo>
                    <a:pt x="199" y="679"/>
                    <a:pt x="203" y="679"/>
                    <a:pt x="207" y="677"/>
                  </a:cubicBezTo>
                  <a:cubicBezTo>
                    <a:pt x="238" y="604"/>
                    <a:pt x="253" y="558"/>
                    <a:pt x="254" y="544"/>
                  </a:cubicBezTo>
                  <a:cubicBezTo>
                    <a:pt x="250" y="567"/>
                    <a:pt x="248" y="602"/>
                    <a:pt x="215" y="678"/>
                  </a:cubicBezTo>
                  <a:cubicBezTo>
                    <a:pt x="215" y="685"/>
                    <a:pt x="219" y="686"/>
                    <a:pt x="225" y="683"/>
                  </a:cubicBezTo>
                  <a:cubicBezTo>
                    <a:pt x="254" y="599"/>
                    <a:pt x="266" y="551"/>
                    <a:pt x="264" y="548"/>
                  </a:cubicBezTo>
                  <a:cubicBezTo>
                    <a:pt x="267" y="551"/>
                    <a:pt x="260" y="598"/>
                    <a:pt x="235" y="681"/>
                  </a:cubicBezTo>
                  <a:cubicBezTo>
                    <a:pt x="235" y="686"/>
                    <a:pt x="238" y="687"/>
                    <a:pt x="245" y="684"/>
                  </a:cubicBezTo>
                  <a:cubicBezTo>
                    <a:pt x="276" y="575"/>
                    <a:pt x="280" y="509"/>
                    <a:pt x="280" y="506"/>
                  </a:cubicBezTo>
                  <a:cubicBezTo>
                    <a:pt x="282" y="536"/>
                    <a:pt x="278" y="581"/>
                    <a:pt x="253" y="684"/>
                  </a:cubicBezTo>
                  <a:cubicBezTo>
                    <a:pt x="254" y="687"/>
                    <a:pt x="257" y="689"/>
                    <a:pt x="263" y="687"/>
                  </a:cubicBezTo>
                  <a:cubicBezTo>
                    <a:pt x="288" y="588"/>
                    <a:pt x="301" y="489"/>
                    <a:pt x="278" y="387"/>
                  </a:cubicBezTo>
                  <a:cubicBezTo>
                    <a:pt x="266" y="395"/>
                    <a:pt x="254" y="395"/>
                    <a:pt x="241" y="389"/>
                  </a:cubicBezTo>
                  <a:close/>
                  <a:moveTo>
                    <a:pt x="260" y="332"/>
                  </a:moveTo>
                  <a:cubicBezTo>
                    <a:pt x="274" y="332"/>
                    <a:pt x="285" y="343"/>
                    <a:pt x="285" y="356"/>
                  </a:cubicBezTo>
                  <a:cubicBezTo>
                    <a:pt x="286" y="370"/>
                    <a:pt x="275" y="381"/>
                    <a:pt x="261" y="381"/>
                  </a:cubicBezTo>
                  <a:cubicBezTo>
                    <a:pt x="248" y="382"/>
                    <a:pt x="237" y="371"/>
                    <a:pt x="236" y="357"/>
                  </a:cubicBezTo>
                  <a:cubicBezTo>
                    <a:pt x="236" y="344"/>
                    <a:pt x="247" y="333"/>
                    <a:pt x="260" y="332"/>
                  </a:cubicBezTo>
                  <a:close/>
                  <a:moveTo>
                    <a:pt x="248" y="345"/>
                  </a:moveTo>
                  <a:cubicBezTo>
                    <a:pt x="273" y="344"/>
                    <a:pt x="273" y="344"/>
                    <a:pt x="273" y="344"/>
                  </a:cubicBezTo>
                  <a:cubicBezTo>
                    <a:pt x="273" y="369"/>
                    <a:pt x="273" y="369"/>
                    <a:pt x="273" y="369"/>
                  </a:cubicBezTo>
                  <a:cubicBezTo>
                    <a:pt x="249" y="369"/>
                    <a:pt x="249" y="369"/>
                    <a:pt x="249" y="369"/>
                  </a:cubicBezTo>
                  <a:cubicBezTo>
                    <a:pt x="248" y="345"/>
                    <a:pt x="248" y="345"/>
                    <a:pt x="248" y="345"/>
                  </a:cubicBezTo>
                  <a:close/>
                  <a:moveTo>
                    <a:pt x="253" y="332"/>
                  </a:moveTo>
                  <a:cubicBezTo>
                    <a:pt x="253" y="305"/>
                    <a:pt x="253" y="305"/>
                    <a:pt x="253" y="305"/>
                  </a:cubicBezTo>
                  <a:cubicBezTo>
                    <a:pt x="270" y="304"/>
                    <a:pt x="270" y="304"/>
                    <a:pt x="270" y="304"/>
                  </a:cubicBezTo>
                  <a:cubicBezTo>
                    <a:pt x="269" y="331"/>
                    <a:pt x="269" y="331"/>
                    <a:pt x="269" y="331"/>
                  </a:cubicBezTo>
                  <a:cubicBezTo>
                    <a:pt x="253" y="332"/>
                    <a:pt x="253" y="332"/>
                    <a:pt x="253" y="332"/>
                  </a:cubicBezTo>
                  <a:close/>
                  <a:moveTo>
                    <a:pt x="291" y="104"/>
                  </a:moveTo>
                  <a:cubicBezTo>
                    <a:pt x="296" y="90"/>
                    <a:pt x="294" y="79"/>
                    <a:pt x="286" y="71"/>
                  </a:cubicBezTo>
                  <a:cubicBezTo>
                    <a:pt x="277" y="77"/>
                    <a:pt x="270" y="81"/>
                    <a:pt x="267" y="87"/>
                  </a:cubicBezTo>
                  <a:cubicBezTo>
                    <a:pt x="272" y="93"/>
                    <a:pt x="281" y="98"/>
                    <a:pt x="291" y="104"/>
                  </a:cubicBezTo>
                  <a:close/>
                  <a:moveTo>
                    <a:pt x="256" y="144"/>
                  </a:moveTo>
                  <a:cubicBezTo>
                    <a:pt x="277" y="115"/>
                    <a:pt x="277" y="115"/>
                    <a:pt x="277" y="115"/>
                  </a:cubicBezTo>
                  <a:cubicBezTo>
                    <a:pt x="265" y="86"/>
                    <a:pt x="247" y="87"/>
                    <a:pt x="236" y="115"/>
                  </a:cubicBezTo>
                  <a:cubicBezTo>
                    <a:pt x="256" y="144"/>
                    <a:pt x="256" y="144"/>
                    <a:pt x="256" y="144"/>
                  </a:cubicBezTo>
                  <a:close/>
                  <a:moveTo>
                    <a:pt x="229" y="102"/>
                  </a:moveTo>
                  <a:cubicBezTo>
                    <a:pt x="242" y="84"/>
                    <a:pt x="260" y="73"/>
                    <a:pt x="282" y="67"/>
                  </a:cubicBezTo>
                  <a:cubicBezTo>
                    <a:pt x="289" y="54"/>
                    <a:pt x="285" y="47"/>
                    <a:pt x="270" y="47"/>
                  </a:cubicBezTo>
                  <a:cubicBezTo>
                    <a:pt x="238" y="58"/>
                    <a:pt x="222" y="76"/>
                    <a:pt x="229" y="102"/>
                  </a:cubicBezTo>
                  <a:close/>
                  <a:moveTo>
                    <a:pt x="255" y="159"/>
                  </a:moveTo>
                  <a:cubicBezTo>
                    <a:pt x="232" y="174"/>
                    <a:pt x="233" y="187"/>
                    <a:pt x="258" y="202"/>
                  </a:cubicBezTo>
                  <a:cubicBezTo>
                    <a:pt x="282" y="181"/>
                    <a:pt x="280" y="173"/>
                    <a:pt x="255" y="159"/>
                  </a:cubicBezTo>
                  <a:close/>
                  <a:moveTo>
                    <a:pt x="284" y="121"/>
                  </a:moveTo>
                  <a:cubicBezTo>
                    <a:pt x="278" y="126"/>
                    <a:pt x="264" y="143"/>
                    <a:pt x="262" y="148"/>
                  </a:cubicBezTo>
                  <a:cubicBezTo>
                    <a:pt x="260" y="152"/>
                    <a:pt x="276" y="167"/>
                    <a:pt x="284" y="162"/>
                  </a:cubicBezTo>
                  <a:cubicBezTo>
                    <a:pt x="319" y="142"/>
                    <a:pt x="293" y="114"/>
                    <a:pt x="284" y="121"/>
                  </a:cubicBezTo>
                  <a:close/>
                  <a:moveTo>
                    <a:pt x="312" y="141"/>
                  </a:moveTo>
                  <a:cubicBezTo>
                    <a:pt x="308" y="148"/>
                    <a:pt x="297" y="162"/>
                    <a:pt x="298" y="167"/>
                  </a:cubicBezTo>
                  <a:cubicBezTo>
                    <a:pt x="299" y="172"/>
                    <a:pt x="302" y="181"/>
                    <a:pt x="320" y="176"/>
                  </a:cubicBezTo>
                  <a:cubicBezTo>
                    <a:pt x="342" y="158"/>
                    <a:pt x="316" y="134"/>
                    <a:pt x="312" y="141"/>
                  </a:cubicBezTo>
                  <a:close/>
                  <a:moveTo>
                    <a:pt x="293" y="178"/>
                  </a:moveTo>
                  <a:cubicBezTo>
                    <a:pt x="286" y="184"/>
                    <a:pt x="280" y="191"/>
                    <a:pt x="276" y="197"/>
                  </a:cubicBezTo>
                  <a:cubicBezTo>
                    <a:pt x="274" y="202"/>
                    <a:pt x="275" y="205"/>
                    <a:pt x="278" y="207"/>
                  </a:cubicBezTo>
                  <a:cubicBezTo>
                    <a:pt x="291" y="214"/>
                    <a:pt x="291" y="214"/>
                    <a:pt x="291" y="214"/>
                  </a:cubicBezTo>
                  <a:cubicBezTo>
                    <a:pt x="296" y="216"/>
                    <a:pt x="300" y="215"/>
                    <a:pt x="304" y="212"/>
                  </a:cubicBezTo>
                  <a:cubicBezTo>
                    <a:pt x="313" y="196"/>
                    <a:pt x="313" y="196"/>
                    <a:pt x="313" y="196"/>
                  </a:cubicBezTo>
                  <a:cubicBezTo>
                    <a:pt x="314" y="191"/>
                    <a:pt x="309" y="188"/>
                    <a:pt x="303" y="186"/>
                  </a:cubicBezTo>
                  <a:cubicBezTo>
                    <a:pt x="299" y="185"/>
                    <a:pt x="295" y="183"/>
                    <a:pt x="293" y="178"/>
                  </a:cubicBezTo>
                  <a:close/>
                  <a:moveTo>
                    <a:pt x="326" y="194"/>
                  </a:moveTo>
                  <a:cubicBezTo>
                    <a:pt x="320" y="204"/>
                    <a:pt x="314" y="214"/>
                    <a:pt x="307" y="221"/>
                  </a:cubicBezTo>
                  <a:cubicBezTo>
                    <a:pt x="304" y="227"/>
                    <a:pt x="306" y="230"/>
                    <a:pt x="313" y="232"/>
                  </a:cubicBezTo>
                  <a:cubicBezTo>
                    <a:pt x="323" y="238"/>
                    <a:pt x="331" y="238"/>
                    <a:pt x="335" y="229"/>
                  </a:cubicBezTo>
                  <a:cubicBezTo>
                    <a:pt x="351" y="209"/>
                    <a:pt x="347" y="197"/>
                    <a:pt x="326" y="194"/>
                  </a:cubicBezTo>
                  <a:close/>
                  <a:moveTo>
                    <a:pt x="332" y="177"/>
                  </a:moveTo>
                  <a:cubicBezTo>
                    <a:pt x="324" y="183"/>
                    <a:pt x="325" y="187"/>
                    <a:pt x="335" y="187"/>
                  </a:cubicBezTo>
                  <a:cubicBezTo>
                    <a:pt x="341" y="188"/>
                    <a:pt x="350" y="202"/>
                    <a:pt x="352" y="191"/>
                  </a:cubicBezTo>
                  <a:cubicBezTo>
                    <a:pt x="359" y="176"/>
                    <a:pt x="352" y="167"/>
                    <a:pt x="337" y="162"/>
                  </a:cubicBezTo>
                  <a:cubicBezTo>
                    <a:pt x="332" y="177"/>
                    <a:pt x="332" y="177"/>
                    <a:pt x="332" y="177"/>
                  </a:cubicBezTo>
                  <a:close/>
                  <a:moveTo>
                    <a:pt x="266" y="214"/>
                  </a:moveTo>
                  <a:cubicBezTo>
                    <a:pt x="262" y="222"/>
                    <a:pt x="256" y="231"/>
                    <a:pt x="248" y="240"/>
                  </a:cubicBezTo>
                  <a:cubicBezTo>
                    <a:pt x="243" y="246"/>
                    <a:pt x="247" y="253"/>
                    <a:pt x="262" y="260"/>
                  </a:cubicBezTo>
                  <a:cubicBezTo>
                    <a:pt x="291" y="232"/>
                    <a:pt x="286" y="220"/>
                    <a:pt x="266" y="214"/>
                  </a:cubicBezTo>
                  <a:close/>
                  <a:moveTo>
                    <a:pt x="296" y="232"/>
                  </a:moveTo>
                  <a:cubicBezTo>
                    <a:pt x="291" y="241"/>
                    <a:pt x="287" y="248"/>
                    <a:pt x="283" y="255"/>
                  </a:cubicBezTo>
                  <a:cubicBezTo>
                    <a:pt x="276" y="259"/>
                    <a:pt x="284" y="265"/>
                    <a:pt x="298" y="271"/>
                  </a:cubicBezTo>
                  <a:cubicBezTo>
                    <a:pt x="301" y="274"/>
                    <a:pt x="310" y="265"/>
                    <a:pt x="320" y="252"/>
                  </a:cubicBezTo>
                  <a:cubicBezTo>
                    <a:pt x="326" y="241"/>
                    <a:pt x="304" y="239"/>
                    <a:pt x="296" y="232"/>
                  </a:cubicBezTo>
                  <a:close/>
                  <a:moveTo>
                    <a:pt x="240" y="289"/>
                  </a:moveTo>
                  <a:cubicBezTo>
                    <a:pt x="251" y="284"/>
                    <a:pt x="262" y="277"/>
                    <a:pt x="271" y="265"/>
                  </a:cubicBezTo>
                  <a:cubicBezTo>
                    <a:pt x="288" y="274"/>
                    <a:pt x="288" y="274"/>
                    <a:pt x="288" y="274"/>
                  </a:cubicBezTo>
                  <a:cubicBezTo>
                    <a:pt x="294" y="278"/>
                    <a:pt x="293" y="284"/>
                    <a:pt x="280" y="294"/>
                  </a:cubicBezTo>
                  <a:cubicBezTo>
                    <a:pt x="263" y="307"/>
                    <a:pt x="250" y="304"/>
                    <a:pt x="240" y="289"/>
                  </a:cubicBezTo>
                  <a:close/>
                  <a:moveTo>
                    <a:pt x="220" y="270"/>
                  </a:moveTo>
                  <a:cubicBezTo>
                    <a:pt x="216" y="273"/>
                    <a:pt x="217" y="277"/>
                    <a:pt x="223" y="281"/>
                  </a:cubicBezTo>
                  <a:cubicBezTo>
                    <a:pt x="228" y="286"/>
                    <a:pt x="237" y="283"/>
                    <a:pt x="252" y="275"/>
                  </a:cubicBezTo>
                  <a:cubicBezTo>
                    <a:pt x="259" y="267"/>
                    <a:pt x="252" y="263"/>
                    <a:pt x="242" y="258"/>
                  </a:cubicBezTo>
                  <a:cubicBezTo>
                    <a:pt x="235" y="248"/>
                    <a:pt x="235" y="254"/>
                    <a:pt x="220" y="270"/>
                  </a:cubicBezTo>
                  <a:close/>
                  <a:moveTo>
                    <a:pt x="231" y="194"/>
                  </a:moveTo>
                  <a:cubicBezTo>
                    <a:pt x="227" y="201"/>
                    <a:pt x="222" y="208"/>
                    <a:pt x="216" y="214"/>
                  </a:cubicBezTo>
                  <a:cubicBezTo>
                    <a:pt x="219" y="222"/>
                    <a:pt x="226" y="229"/>
                    <a:pt x="236" y="235"/>
                  </a:cubicBezTo>
                  <a:cubicBezTo>
                    <a:pt x="245" y="226"/>
                    <a:pt x="252" y="218"/>
                    <a:pt x="253" y="212"/>
                  </a:cubicBezTo>
                  <a:cubicBezTo>
                    <a:pt x="244" y="207"/>
                    <a:pt x="237" y="201"/>
                    <a:pt x="231" y="194"/>
                  </a:cubicBezTo>
                  <a:close/>
                  <a:moveTo>
                    <a:pt x="207" y="225"/>
                  </a:moveTo>
                  <a:cubicBezTo>
                    <a:pt x="185" y="237"/>
                    <a:pt x="185" y="248"/>
                    <a:pt x="209" y="266"/>
                  </a:cubicBezTo>
                  <a:cubicBezTo>
                    <a:pt x="238" y="246"/>
                    <a:pt x="229" y="242"/>
                    <a:pt x="207" y="225"/>
                  </a:cubicBezTo>
                  <a:close/>
                  <a:moveTo>
                    <a:pt x="127" y="271"/>
                  </a:moveTo>
                  <a:cubicBezTo>
                    <a:pt x="147" y="280"/>
                    <a:pt x="166" y="280"/>
                    <a:pt x="184" y="264"/>
                  </a:cubicBezTo>
                  <a:cubicBezTo>
                    <a:pt x="197" y="273"/>
                    <a:pt x="201" y="282"/>
                    <a:pt x="187" y="290"/>
                  </a:cubicBezTo>
                  <a:cubicBezTo>
                    <a:pt x="163" y="308"/>
                    <a:pt x="120" y="302"/>
                    <a:pt x="127" y="271"/>
                  </a:cubicBezTo>
                  <a:close/>
                  <a:moveTo>
                    <a:pt x="137" y="270"/>
                  </a:moveTo>
                  <a:cubicBezTo>
                    <a:pt x="143" y="256"/>
                    <a:pt x="155" y="247"/>
                    <a:pt x="172" y="243"/>
                  </a:cubicBezTo>
                  <a:cubicBezTo>
                    <a:pt x="168" y="203"/>
                    <a:pt x="94" y="259"/>
                    <a:pt x="137" y="270"/>
                  </a:cubicBezTo>
                  <a:close/>
                  <a:moveTo>
                    <a:pt x="89" y="180"/>
                  </a:moveTo>
                  <a:cubicBezTo>
                    <a:pt x="93" y="160"/>
                    <a:pt x="134" y="161"/>
                    <a:pt x="140" y="177"/>
                  </a:cubicBezTo>
                  <a:cubicBezTo>
                    <a:pt x="122" y="171"/>
                    <a:pt x="106" y="170"/>
                    <a:pt x="89" y="180"/>
                  </a:cubicBezTo>
                  <a:close/>
                  <a:moveTo>
                    <a:pt x="90" y="186"/>
                  </a:moveTo>
                  <a:cubicBezTo>
                    <a:pt x="86" y="213"/>
                    <a:pt x="140" y="215"/>
                    <a:pt x="144" y="196"/>
                  </a:cubicBezTo>
                  <a:cubicBezTo>
                    <a:pt x="121" y="200"/>
                    <a:pt x="107" y="196"/>
                    <a:pt x="105" y="179"/>
                  </a:cubicBezTo>
                  <a:cubicBezTo>
                    <a:pt x="90" y="186"/>
                    <a:pt x="90" y="186"/>
                    <a:pt x="90" y="186"/>
                  </a:cubicBezTo>
                  <a:close/>
                  <a:moveTo>
                    <a:pt x="164" y="208"/>
                  </a:moveTo>
                  <a:cubicBezTo>
                    <a:pt x="182" y="233"/>
                    <a:pt x="182" y="233"/>
                    <a:pt x="182" y="233"/>
                  </a:cubicBezTo>
                  <a:cubicBezTo>
                    <a:pt x="198" y="223"/>
                    <a:pt x="206" y="219"/>
                    <a:pt x="180" y="196"/>
                  </a:cubicBezTo>
                  <a:cubicBezTo>
                    <a:pt x="169" y="191"/>
                    <a:pt x="158" y="199"/>
                    <a:pt x="164" y="208"/>
                  </a:cubicBezTo>
                  <a:close/>
                  <a:moveTo>
                    <a:pt x="190" y="189"/>
                  </a:moveTo>
                  <a:cubicBezTo>
                    <a:pt x="213" y="166"/>
                    <a:pt x="213" y="166"/>
                    <a:pt x="213" y="166"/>
                  </a:cubicBezTo>
                  <a:cubicBezTo>
                    <a:pt x="226" y="175"/>
                    <a:pt x="229" y="182"/>
                    <a:pt x="207" y="209"/>
                  </a:cubicBezTo>
                  <a:cubicBezTo>
                    <a:pt x="190" y="189"/>
                    <a:pt x="190" y="189"/>
                    <a:pt x="190" y="189"/>
                  </a:cubicBezTo>
                  <a:close/>
                  <a:moveTo>
                    <a:pt x="206" y="143"/>
                  </a:moveTo>
                  <a:cubicBezTo>
                    <a:pt x="198" y="133"/>
                    <a:pt x="216" y="116"/>
                    <a:pt x="226" y="128"/>
                  </a:cubicBezTo>
                  <a:cubicBezTo>
                    <a:pt x="246" y="146"/>
                    <a:pt x="249" y="153"/>
                    <a:pt x="243" y="160"/>
                  </a:cubicBezTo>
                  <a:cubicBezTo>
                    <a:pt x="229" y="175"/>
                    <a:pt x="221" y="164"/>
                    <a:pt x="206" y="143"/>
                  </a:cubicBezTo>
                  <a:close/>
                  <a:moveTo>
                    <a:pt x="176" y="107"/>
                  </a:moveTo>
                  <a:cubicBezTo>
                    <a:pt x="190" y="95"/>
                    <a:pt x="213" y="95"/>
                    <a:pt x="217" y="109"/>
                  </a:cubicBezTo>
                  <a:cubicBezTo>
                    <a:pt x="200" y="124"/>
                    <a:pt x="200" y="124"/>
                    <a:pt x="200" y="124"/>
                  </a:cubicBezTo>
                  <a:cubicBezTo>
                    <a:pt x="195" y="118"/>
                    <a:pt x="186" y="112"/>
                    <a:pt x="176" y="107"/>
                  </a:cubicBezTo>
                  <a:close/>
                  <a:moveTo>
                    <a:pt x="185" y="96"/>
                  </a:moveTo>
                  <a:cubicBezTo>
                    <a:pt x="158" y="103"/>
                    <a:pt x="154" y="116"/>
                    <a:pt x="171" y="134"/>
                  </a:cubicBezTo>
                  <a:cubicBezTo>
                    <a:pt x="180" y="143"/>
                    <a:pt x="173" y="147"/>
                    <a:pt x="161" y="150"/>
                  </a:cubicBezTo>
                  <a:cubicBezTo>
                    <a:pt x="117" y="149"/>
                    <a:pt x="120" y="73"/>
                    <a:pt x="185" y="96"/>
                  </a:cubicBezTo>
                  <a:close/>
                  <a:moveTo>
                    <a:pt x="161" y="185"/>
                  </a:moveTo>
                  <a:cubicBezTo>
                    <a:pt x="160" y="176"/>
                    <a:pt x="179" y="149"/>
                    <a:pt x="191" y="146"/>
                  </a:cubicBezTo>
                  <a:cubicBezTo>
                    <a:pt x="204" y="156"/>
                    <a:pt x="204" y="163"/>
                    <a:pt x="186" y="182"/>
                  </a:cubicBezTo>
                  <a:cubicBezTo>
                    <a:pt x="186" y="182"/>
                    <a:pt x="161" y="185"/>
                    <a:pt x="161" y="185"/>
                  </a:cubicBezTo>
                  <a:close/>
                  <a:moveTo>
                    <a:pt x="44" y="187"/>
                  </a:moveTo>
                  <a:cubicBezTo>
                    <a:pt x="67" y="160"/>
                    <a:pt x="99" y="147"/>
                    <a:pt x="146" y="163"/>
                  </a:cubicBezTo>
                  <a:cubicBezTo>
                    <a:pt x="151" y="165"/>
                    <a:pt x="157" y="160"/>
                    <a:pt x="149" y="153"/>
                  </a:cubicBezTo>
                  <a:cubicBezTo>
                    <a:pt x="87" y="113"/>
                    <a:pt x="32" y="149"/>
                    <a:pt x="44" y="187"/>
                  </a:cubicBezTo>
                  <a:close/>
                  <a:moveTo>
                    <a:pt x="70" y="174"/>
                  </a:moveTo>
                  <a:cubicBezTo>
                    <a:pt x="0" y="224"/>
                    <a:pt x="87" y="270"/>
                    <a:pt x="153" y="223"/>
                  </a:cubicBezTo>
                  <a:cubicBezTo>
                    <a:pt x="157" y="214"/>
                    <a:pt x="154" y="209"/>
                    <a:pt x="146" y="212"/>
                  </a:cubicBezTo>
                  <a:cubicBezTo>
                    <a:pt x="101" y="226"/>
                    <a:pt x="64" y="218"/>
                    <a:pt x="70" y="174"/>
                  </a:cubicBezTo>
                  <a:close/>
                  <a:moveTo>
                    <a:pt x="439" y="176"/>
                  </a:moveTo>
                  <a:cubicBezTo>
                    <a:pt x="508" y="228"/>
                    <a:pt x="420" y="272"/>
                    <a:pt x="355" y="222"/>
                  </a:cubicBezTo>
                  <a:cubicBezTo>
                    <a:pt x="351" y="213"/>
                    <a:pt x="354" y="208"/>
                    <a:pt x="363" y="211"/>
                  </a:cubicBezTo>
                  <a:cubicBezTo>
                    <a:pt x="407" y="227"/>
                    <a:pt x="444" y="220"/>
                    <a:pt x="439" y="176"/>
                  </a:cubicBezTo>
                  <a:close/>
                  <a:moveTo>
                    <a:pt x="420" y="181"/>
                  </a:moveTo>
                  <a:cubicBezTo>
                    <a:pt x="417" y="160"/>
                    <a:pt x="376" y="162"/>
                    <a:pt x="369" y="180"/>
                  </a:cubicBezTo>
                  <a:cubicBezTo>
                    <a:pt x="386" y="173"/>
                    <a:pt x="404" y="172"/>
                    <a:pt x="420" y="181"/>
                  </a:cubicBezTo>
                  <a:close/>
                  <a:moveTo>
                    <a:pt x="420" y="187"/>
                  </a:moveTo>
                  <a:cubicBezTo>
                    <a:pt x="425" y="213"/>
                    <a:pt x="371" y="217"/>
                    <a:pt x="365" y="199"/>
                  </a:cubicBezTo>
                  <a:cubicBezTo>
                    <a:pt x="389" y="201"/>
                    <a:pt x="403" y="197"/>
                    <a:pt x="404" y="180"/>
                  </a:cubicBezTo>
                  <a:cubicBezTo>
                    <a:pt x="420" y="187"/>
                    <a:pt x="420" y="187"/>
                    <a:pt x="420" y="187"/>
                  </a:cubicBezTo>
                  <a:close/>
                  <a:moveTo>
                    <a:pt x="466" y="192"/>
                  </a:moveTo>
                  <a:cubicBezTo>
                    <a:pt x="445" y="163"/>
                    <a:pt x="413" y="149"/>
                    <a:pt x="366" y="162"/>
                  </a:cubicBezTo>
                  <a:cubicBezTo>
                    <a:pt x="361" y="164"/>
                    <a:pt x="355" y="158"/>
                    <a:pt x="364" y="152"/>
                  </a:cubicBezTo>
                  <a:cubicBezTo>
                    <a:pt x="428" y="116"/>
                    <a:pt x="481" y="155"/>
                    <a:pt x="466" y="192"/>
                  </a:cubicBezTo>
                  <a:close/>
                  <a:moveTo>
                    <a:pt x="374" y="269"/>
                  </a:moveTo>
                  <a:cubicBezTo>
                    <a:pt x="366" y="256"/>
                    <a:pt x="355" y="247"/>
                    <a:pt x="338" y="243"/>
                  </a:cubicBezTo>
                  <a:cubicBezTo>
                    <a:pt x="341" y="204"/>
                    <a:pt x="410" y="254"/>
                    <a:pt x="374" y="269"/>
                  </a:cubicBezTo>
                  <a:close/>
                  <a:moveTo>
                    <a:pt x="382" y="274"/>
                  </a:moveTo>
                  <a:cubicBezTo>
                    <a:pt x="361" y="282"/>
                    <a:pt x="342" y="280"/>
                    <a:pt x="325" y="263"/>
                  </a:cubicBezTo>
                  <a:cubicBezTo>
                    <a:pt x="312" y="271"/>
                    <a:pt x="308" y="279"/>
                    <a:pt x="321" y="289"/>
                  </a:cubicBezTo>
                  <a:cubicBezTo>
                    <a:pt x="343" y="309"/>
                    <a:pt x="387" y="305"/>
                    <a:pt x="382" y="274"/>
                  </a:cubicBezTo>
                  <a:close/>
                  <a:moveTo>
                    <a:pt x="332" y="94"/>
                  </a:moveTo>
                  <a:cubicBezTo>
                    <a:pt x="358" y="102"/>
                    <a:pt x="362" y="115"/>
                    <a:pt x="344" y="133"/>
                  </a:cubicBezTo>
                  <a:cubicBezTo>
                    <a:pt x="335" y="141"/>
                    <a:pt x="336" y="156"/>
                    <a:pt x="356" y="151"/>
                  </a:cubicBezTo>
                  <a:cubicBezTo>
                    <a:pt x="389" y="143"/>
                    <a:pt x="396" y="78"/>
                    <a:pt x="332" y="94"/>
                  </a:cubicBezTo>
                  <a:close/>
                  <a:moveTo>
                    <a:pt x="297" y="111"/>
                  </a:moveTo>
                  <a:cubicBezTo>
                    <a:pt x="314" y="121"/>
                    <a:pt x="314" y="121"/>
                    <a:pt x="314" y="121"/>
                  </a:cubicBezTo>
                  <a:cubicBezTo>
                    <a:pt x="327" y="119"/>
                    <a:pt x="338" y="115"/>
                    <a:pt x="345" y="108"/>
                  </a:cubicBezTo>
                  <a:cubicBezTo>
                    <a:pt x="330" y="93"/>
                    <a:pt x="314" y="94"/>
                    <a:pt x="297" y="111"/>
                  </a:cubicBezTo>
                  <a:close/>
                  <a:moveTo>
                    <a:pt x="237" y="58"/>
                  </a:moveTo>
                  <a:cubicBezTo>
                    <a:pt x="239" y="45"/>
                    <a:pt x="239" y="45"/>
                    <a:pt x="239" y="45"/>
                  </a:cubicBezTo>
                  <a:cubicBezTo>
                    <a:pt x="186" y="63"/>
                    <a:pt x="200" y="0"/>
                    <a:pt x="241" y="32"/>
                  </a:cubicBezTo>
                  <a:cubicBezTo>
                    <a:pt x="243" y="19"/>
                    <a:pt x="247" y="9"/>
                    <a:pt x="255" y="6"/>
                  </a:cubicBezTo>
                  <a:cubicBezTo>
                    <a:pt x="267" y="3"/>
                    <a:pt x="276" y="12"/>
                    <a:pt x="275" y="25"/>
                  </a:cubicBezTo>
                  <a:cubicBezTo>
                    <a:pt x="275" y="29"/>
                    <a:pt x="279" y="29"/>
                    <a:pt x="282" y="32"/>
                  </a:cubicBezTo>
                  <a:cubicBezTo>
                    <a:pt x="315" y="3"/>
                    <a:pt x="335" y="62"/>
                    <a:pt x="281" y="44"/>
                  </a:cubicBezTo>
                  <a:cubicBezTo>
                    <a:pt x="267" y="37"/>
                    <a:pt x="253" y="41"/>
                    <a:pt x="237" y="58"/>
                  </a:cubicBezTo>
                  <a:close/>
                  <a:moveTo>
                    <a:pt x="222" y="29"/>
                  </a:moveTo>
                  <a:cubicBezTo>
                    <a:pt x="227" y="29"/>
                    <a:pt x="231" y="32"/>
                    <a:pt x="231" y="35"/>
                  </a:cubicBezTo>
                  <a:cubicBezTo>
                    <a:pt x="231" y="38"/>
                    <a:pt x="227" y="41"/>
                    <a:pt x="222" y="41"/>
                  </a:cubicBezTo>
                  <a:cubicBezTo>
                    <a:pt x="217" y="41"/>
                    <a:pt x="212" y="38"/>
                    <a:pt x="212" y="35"/>
                  </a:cubicBezTo>
                  <a:cubicBezTo>
                    <a:pt x="212" y="32"/>
                    <a:pt x="216" y="29"/>
                    <a:pt x="222" y="29"/>
                  </a:cubicBezTo>
                  <a:close/>
                  <a:moveTo>
                    <a:pt x="298" y="30"/>
                  </a:moveTo>
                  <a:cubicBezTo>
                    <a:pt x="303" y="30"/>
                    <a:pt x="308" y="33"/>
                    <a:pt x="308" y="36"/>
                  </a:cubicBezTo>
                  <a:cubicBezTo>
                    <a:pt x="308" y="39"/>
                    <a:pt x="304" y="42"/>
                    <a:pt x="298" y="42"/>
                  </a:cubicBezTo>
                  <a:cubicBezTo>
                    <a:pt x="293" y="42"/>
                    <a:pt x="289" y="39"/>
                    <a:pt x="289" y="36"/>
                  </a:cubicBezTo>
                  <a:cubicBezTo>
                    <a:pt x="289" y="33"/>
                    <a:pt x="293" y="30"/>
                    <a:pt x="298" y="30"/>
                  </a:cubicBezTo>
                  <a:close/>
                  <a:moveTo>
                    <a:pt x="250" y="22"/>
                  </a:moveTo>
                  <a:cubicBezTo>
                    <a:pt x="257" y="10"/>
                    <a:pt x="265" y="12"/>
                    <a:pt x="271" y="22"/>
                  </a:cubicBezTo>
                  <a:cubicBezTo>
                    <a:pt x="265" y="17"/>
                    <a:pt x="257" y="17"/>
                    <a:pt x="250" y="22"/>
                  </a:cubicBezTo>
                  <a:close/>
                </a:path>
              </a:pathLst>
            </a:custGeom>
            <a:solidFill>
              <a:srgbClr val="E50012"/>
            </a:solidFill>
            <a:ln>
              <a:noFill/>
            </a:ln>
          </p:spPr>
          <p:txBody>
            <a:bodyPr vert="horz" wrap="square" lIns="91440" tIns="45720" rIns="91440" bIns="45720" numCol="1" anchor="t" anchorCtr="0" compatLnSpc="1"/>
            <a:lstStyle/>
            <a:p>
              <a:endParaRPr lang="zh-CN" altLang="en-US"/>
            </a:p>
          </p:txBody>
        </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p:cTn id="7" dur="2000" fill="hold"/>
                                        <p:tgtEl>
                                          <p:spTgt spid="31"/>
                                        </p:tgtEl>
                                        <p:attrNameLst>
                                          <p:attrName>ppt_w</p:attrName>
                                        </p:attrNameLst>
                                      </p:cBhvr>
                                      <p:tavLst>
                                        <p:tav tm="0">
                                          <p:val>
                                            <p:strVal val="4*#ppt_w"/>
                                          </p:val>
                                        </p:tav>
                                        <p:tav tm="100000">
                                          <p:val>
                                            <p:strVal val="#ppt_w"/>
                                          </p:val>
                                        </p:tav>
                                      </p:tavLst>
                                    </p:anim>
                                    <p:anim calcmode="lin" valueType="num">
                                      <p:cBhvr>
                                        <p:cTn id="8" dur="2000" fill="hold"/>
                                        <p:tgtEl>
                                          <p:spTgt spid="31"/>
                                        </p:tgtEl>
                                        <p:attrNameLst>
                                          <p:attrName>ppt_h</p:attrName>
                                        </p:attrNameLst>
                                      </p:cBhvr>
                                      <p:tavLst>
                                        <p:tav tm="0">
                                          <p:val>
                                            <p:strVal val="4*#ppt_h"/>
                                          </p:val>
                                        </p:tav>
                                        <p:tav tm="100000">
                                          <p:val>
                                            <p:strVal val="#ppt_h"/>
                                          </p:val>
                                        </p:tav>
                                      </p:tavLst>
                                    </p:anim>
                                  </p:childTnLst>
                                </p:cTn>
                              </p:par>
                            </p:childTnLst>
                          </p:cTn>
                        </p:par>
                        <p:par>
                          <p:cTn id="9" fill="hold">
                            <p:stCondLst>
                              <p:cond delay="2000"/>
                            </p:stCondLst>
                            <p:childTnLst>
                              <p:par>
                                <p:cTn id="10" presetID="23" presetClass="entr" presetSubtype="32" fill="hold" nodeType="after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p:cTn id="12" dur="2000" fill="hold"/>
                                        <p:tgtEl>
                                          <p:spTgt spid="32"/>
                                        </p:tgtEl>
                                        <p:attrNameLst>
                                          <p:attrName>ppt_w</p:attrName>
                                        </p:attrNameLst>
                                      </p:cBhvr>
                                      <p:tavLst>
                                        <p:tav tm="0">
                                          <p:val>
                                            <p:strVal val="4*#ppt_w"/>
                                          </p:val>
                                        </p:tav>
                                        <p:tav tm="100000">
                                          <p:val>
                                            <p:strVal val="#ppt_w"/>
                                          </p:val>
                                        </p:tav>
                                      </p:tavLst>
                                    </p:anim>
                                    <p:anim calcmode="lin" valueType="num">
                                      <p:cBhvr>
                                        <p:cTn id="13" dur="2000" fill="hold"/>
                                        <p:tgtEl>
                                          <p:spTgt spid="32"/>
                                        </p:tgtEl>
                                        <p:attrNameLst>
                                          <p:attrName>ppt_h</p:attrName>
                                        </p:attrNameLst>
                                      </p:cBhvr>
                                      <p:tavLst>
                                        <p:tav tm="0">
                                          <p:val>
                                            <p:strVal val="4*#ppt_h"/>
                                          </p:val>
                                        </p:tav>
                                        <p:tav tm="100000">
                                          <p:val>
                                            <p:strVal val="#ppt_h"/>
                                          </p:val>
                                        </p:tav>
                                      </p:tavLst>
                                    </p:anim>
                                  </p:childTnLst>
                                </p:cTn>
                              </p:par>
                            </p:childTnLst>
                          </p:cTn>
                        </p:par>
                        <p:par>
                          <p:cTn id="14" fill="hold">
                            <p:stCondLst>
                              <p:cond delay="4000"/>
                            </p:stCondLst>
                            <p:childTnLst>
                              <p:par>
                                <p:cTn id="15" presetID="23" presetClass="entr" presetSubtype="32" fill="hold" nodeType="afterEffect">
                                  <p:stCondLst>
                                    <p:cond delay="0"/>
                                  </p:stCondLst>
                                  <p:childTnLst>
                                    <p:set>
                                      <p:cBhvr>
                                        <p:cTn id="16" dur="1" fill="hold">
                                          <p:stCondLst>
                                            <p:cond delay="0"/>
                                          </p:stCondLst>
                                        </p:cTn>
                                        <p:tgtEl>
                                          <p:spTgt spid="33"/>
                                        </p:tgtEl>
                                        <p:attrNameLst>
                                          <p:attrName>style.visibility</p:attrName>
                                        </p:attrNameLst>
                                      </p:cBhvr>
                                      <p:to>
                                        <p:strVal val="visible"/>
                                      </p:to>
                                    </p:set>
                                    <p:anim calcmode="lin" valueType="num">
                                      <p:cBhvr>
                                        <p:cTn id="17" dur="2000" fill="hold"/>
                                        <p:tgtEl>
                                          <p:spTgt spid="33"/>
                                        </p:tgtEl>
                                        <p:attrNameLst>
                                          <p:attrName>ppt_w</p:attrName>
                                        </p:attrNameLst>
                                      </p:cBhvr>
                                      <p:tavLst>
                                        <p:tav tm="0">
                                          <p:val>
                                            <p:strVal val="4*#ppt_w"/>
                                          </p:val>
                                        </p:tav>
                                        <p:tav tm="100000">
                                          <p:val>
                                            <p:strVal val="#ppt_w"/>
                                          </p:val>
                                        </p:tav>
                                      </p:tavLst>
                                    </p:anim>
                                    <p:anim calcmode="lin" valueType="num">
                                      <p:cBhvr>
                                        <p:cTn id="18" dur="2000" fill="hold"/>
                                        <p:tgtEl>
                                          <p:spTgt spid="33"/>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REFSHAPE" val="514748100"/>
  <p:tag name="KSO_WM_UNIT_PLACING_PICTURE_USER_VIEWPORT" val="{&quot;height&quot;:5422.5007874015746,&quot;width&quot;:3622.500787401574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3202</TotalTime>
  <Words>877</Words>
  <Application>Microsoft Office PowerPoint</Application>
  <PresentationFormat>自定义</PresentationFormat>
  <Paragraphs>157</Paragraphs>
  <Slides>28</Slides>
  <Notes>0</Notes>
  <HiddenSlides>0</HiddenSlides>
  <MMClips>2</MMClips>
  <ScaleCrop>false</ScaleCrop>
  <HeadingPairs>
    <vt:vector size="4" baseType="variant">
      <vt:variant>
        <vt:lpstr>主题</vt:lpstr>
      </vt:variant>
      <vt:variant>
        <vt:i4>1</vt:i4>
      </vt:variant>
      <vt:variant>
        <vt:lpstr>幻灯片标题</vt:lpstr>
      </vt:variant>
      <vt:variant>
        <vt:i4>28</vt:i4>
      </vt:variant>
    </vt:vector>
  </HeadingPairs>
  <TitlesOfParts>
    <vt:vector size="29"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用户</dc:creator>
  <cp:lastModifiedBy>admin</cp:lastModifiedBy>
  <cp:revision>101</cp:revision>
  <dcterms:created xsi:type="dcterms:W3CDTF">2016-01-23T13:20:01Z</dcterms:created>
  <dcterms:modified xsi:type="dcterms:W3CDTF">2020-02-02T11:10:27Z</dcterms:modified>
</cp:coreProperties>
</file>

<file path=docProps/thumbnail.jpeg>
</file>